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7008800" cy="9294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DF425E-3853-498C-AED9-F74945F7FE35}">
  <a:tblStyle styleId="{08DF425E-3853-498C-AED9-F74945F7FE3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0882" y="4415036"/>
            <a:ext cx="5607049" cy="4182666"/>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2" name="Google Shape;2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4: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07" name="Google Shape;307;p24: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13" name="Google Shape;313;p26: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8: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20" name="Google Shape;320;p28: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0: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26" name="Google Shape;326;p30: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2: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33" name="Google Shape;333;p32: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40" name="Google Shape;340;p34: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48" name="Google Shape;348;p36: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8: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54" name="Google Shape;354;p38: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1: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61" name="Google Shape;361;p41: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69" name="Google Shape;369;p44: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0" name="Google Shape;2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6: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75" name="Google Shape;375;p46: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8: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85" name="Google Shape;385;p48: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0: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95" name="Google Shape;395;p50: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2:notes"/>
          <p:cNvSpPr txBox="1"/>
          <p:nvPr>
            <p:ph idx="1" type="body"/>
          </p:nvPr>
        </p:nvSpPr>
        <p:spPr>
          <a:xfrm>
            <a:off x="700882" y="4415036"/>
            <a:ext cx="5607049" cy="4182666"/>
          </a:xfrm>
          <a:prstGeom prst="rect">
            <a:avLst/>
          </a:prstGeom>
          <a:noFill/>
          <a:ln>
            <a:noFill/>
          </a:ln>
        </p:spPr>
        <p:txBody>
          <a:bodyPr anchorCtr="0" anchor="ctr"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407" name="Google Shape;407;p52:notes"/>
          <p:cNvSpPr/>
          <p:nvPr>
            <p:ph idx="2" type="sldImg"/>
          </p:nvPr>
        </p:nvSpPr>
        <p:spPr>
          <a:xfrm>
            <a:off x="404813" y="696913"/>
            <a:ext cx="6199187"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15" name="Google Shape;41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1" name="Google Shape;42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1" name="Google Shape;43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8" name="Google Shape;43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5" name="Google Shape;445;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4: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64:notes"/>
          <p:cNvSpPr txBox="1"/>
          <p:nvPr>
            <p:ph idx="1" type="body"/>
          </p:nvPr>
        </p:nvSpPr>
        <p:spPr>
          <a:xfrm>
            <a:off x="700882" y="4415036"/>
            <a:ext cx="5607049" cy="4182666"/>
          </a:xfrm>
          <a:prstGeom prst="rect">
            <a:avLst/>
          </a:prstGeom>
          <a:noFill/>
          <a:ln>
            <a:noFill/>
          </a:ln>
        </p:spPr>
        <p:txBody>
          <a:bodyPr anchorCtr="0" anchor="t" bIns="93125" lIns="93125" spcFirstLastPara="1" rIns="93125" wrap="square" tIns="931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9" name="Google Shape;2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6:notes"/>
          <p:cNvSpPr txBox="1"/>
          <p:nvPr>
            <p:ph idx="1" type="body"/>
          </p:nvPr>
        </p:nvSpPr>
        <p:spPr>
          <a:xfrm>
            <a:off x="700882" y="4415036"/>
            <a:ext cx="5607049" cy="418266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6: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7:notes"/>
          <p:cNvSpPr txBox="1"/>
          <p:nvPr>
            <p:ph idx="1" type="body"/>
          </p:nvPr>
        </p:nvSpPr>
        <p:spPr>
          <a:xfrm>
            <a:off x="700882" y="4415036"/>
            <a:ext cx="5607049" cy="418266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7: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8:notes"/>
          <p:cNvSpPr txBox="1"/>
          <p:nvPr>
            <p:ph idx="1" type="body"/>
          </p:nvPr>
        </p:nvSpPr>
        <p:spPr>
          <a:xfrm>
            <a:off x="700882" y="4415036"/>
            <a:ext cx="5607049" cy="418266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69:notes"/>
          <p:cNvSpPr txBox="1"/>
          <p:nvPr>
            <p:ph idx="1" type="body"/>
          </p:nvPr>
        </p:nvSpPr>
        <p:spPr>
          <a:xfrm>
            <a:off x="700882" y="4415036"/>
            <a:ext cx="5607049" cy="418266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9: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0:notes"/>
          <p:cNvSpPr txBox="1"/>
          <p:nvPr>
            <p:ph idx="1" type="body"/>
          </p:nvPr>
        </p:nvSpPr>
        <p:spPr>
          <a:xfrm>
            <a:off x="700882" y="4415036"/>
            <a:ext cx="5607049" cy="4182666"/>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0:notes"/>
          <p:cNvSpPr/>
          <p:nvPr>
            <p:ph idx="2" type="sldImg"/>
          </p:nvPr>
        </p:nvSpPr>
        <p:spPr>
          <a:xfrm>
            <a:off x="406400" y="696913"/>
            <a:ext cx="6196013"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7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5" name="Google Shape;50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62" name="Google Shape;2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2" name="Google Shape;2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8" name="Google Shape;2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85" name="Google Shape;285;p1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94" name="Google Shape;29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1" name="Google Shape;3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 name="Shape 52"/>
        <p:cNvGrpSpPr/>
        <p:nvPr/>
      </p:nvGrpSpPr>
      <p:grpSpPr>
        <a:xfrm>
          <a:off x="0" y="0"/>
          <a:ext cx="0" cy="0"/>
          <a:chOff x="0" y="0"/>
          <a:chExt cx="0" cy="0"/>
        </a:xfrm>
      </p:grpSpPr>
      <p:pic>
        <p:nvPicPr>
          <p:cNvPr id="53" name="Google Shape;53;p2"/>
          <p:cNvPicPr preferRelativeResize="0"/>
          <p:nvPr/>
        </p:nvPicPr>
        <p:blipFill rotWithShape="1">
          <a:blip r:embed="rId2">
            <a:alphaModFix amt="30000"/>
          </a:blip>
          <a:srcRect b="0" l="0" r="0" t="0"/>
          <a:stretch/>
        </p:blipFill>
        <p:spPr>
          <a:xfrm>
            <a:off x="0" y="0"/>
            <a:ext cx="12192003" cy="6858000"/>
          </a:xfrm>
          <a:prstGeom prst="rect">
            <a:avLst/>
          </a:prstGeom>
          <a:noFill/>
          <a:ln>
            <a:noFill/>
          </a:ln>
        </p:spPr>
      </p:pic>
      <p:grpSp>
        <p:nvGrpSpPr>
          <p:cNvPr id="54" name="Google Shape;54;p2"/>
          <p:cNvGrpSpPr/>
          <p:nvPr/>
        </p:nvGrpSpPr>
        <p:grpSpPr>
          <a:xfrm>
            <a:off x="0" y="0"/>
            <a:ext cx="2305051" cy="6858000"/>
            <a:chOff x="0" y="0"/>
            <a:chExt cx="2305051" cy="6858000"/>
          </a:xfrm>
        </p:grpSpPr>
        <p:sp>
          <p:nvSpPr>
            <p:cNvPr id="55" name="Google Shape;55;p2"/>
            <p:cNvSpPr/>
            <p:nvPr/>
          </p:nvSpPr>
          <p:spPr>
            <a:xfrm>
              <a:off x="1209675" y="4763"/>
              <a:ext cx="23813" cy="2181224"/>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1128712"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1123950" y="4021137"/>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414337"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333375" y="44815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7" y="14288"/>
              <a:ext cx="376237"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2"/>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1685925" y="90328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7"/>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890587" y="155416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738187"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66675" y="903287"/>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0" y="3897312"/>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2"/>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2"/>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642937" y="6610350"/>
              <a:ext cx="23813" cy="242887"/>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76200" y="6430962"/>
              <a:ext cx="190500" cy="188912"/>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0" y="5978525"/>
              <a:ext cx="190500" cy="461962"/>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2"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2" y="2547938"/>
              <a:ext cx="166687" cy="160337"/>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595312"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2" y="1382712"/>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2"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280987" y="3417887"/>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4763" y="2166938"/>
              <a:ext cx="114300" cy="452437"/>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1228725" y="4662487"/>
              <a:ext cx="23813" cy="2181224"/>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1319212"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2" y="44815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819150" y="3983037"/>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2"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1624012" y="4867275"/>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1404937"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7"/>
              <a:ext cx="152400" cy="912812"/>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1709738" y="57642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2"/>
              <a:ext cx="157163" cy="147637"/>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2" y="5103812"/>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2"/>
          <p:cNvSpPr txBox="1"/>
          <p:nvPr>
            <p:ph type="ctrTitle"/>
          </p:nvPr>
        </p:nvSpPr>
        <p:spPr>
          <a:xfrm>
            <a:off x="1876424" y="1122362"/>
            <a:ext cx="8791575" cy="2387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Arial"/>
              <a:buNone/>
              <a:defRPr/>
            </a:lvl1pPr>
            <a:lvl2pPr indent="0" lvl="1" marL="0" marR="0" rtl="0" algn="l">
              <a:lnSpc>
                <a:spcPct val="100000"/>
              </a:lnSpc>
              <a:spcBef>
                <a:spcPts val="0"/>
              </a:spcBef>
              <a:spcAft>
                <a:spcPts val="0"/>
              </a:spcAft>
              <a:buClr>
                <a:srgbClr val="000000"/>
              </a:buClr>
              <a:buSzPts val="1400"/>
              <a:buFont typeface="Arial"/>
              <a:buNone/>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10" name="Google Shape;110;p2"/>
          <p:cNvSpPr txBox="1"/>
          <p:nvPr>
            <p:ph idx="1" type="subTitle"/>
          </p:nvPr>
        </p:nvSpPr>
        <p:spPr>
          <a:xfrm>
            <a:off x="1876424" y="3602037"/>
            <a:ext cx="8791575" cy="1655761"/>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1000"/>
              </a:spcBef>
              <a:spcAft>
                <a:spcPts val="0"/>
              </a:spcAft>
              <a:buClr>
                <a:schemeClr val="lt2"/>
              </a:buClr>
              <a:buSzPts val="1400"/>
              <a:buFont typeface="Arial"/>
              <a:buNone/>
              <a:defRPr/>
            </a:lvl1pPr>
            <a:lvl2pPr indent="0" lvl="1" marL="457200" marR="0" rtl="0" algn="ctr">
              <a:lnSpc>
                <a:spcPct val="120000"/>
              </a:lnSpc>
              <a:spcBef>
                <a:spcPts val="500"/>
              </a:spcBef>
              <a:spcAft>
                <a:spcPts val="0"/>
              </a:spcAft>
              <a:buClr>
                <a:schemeClr val="lt1"/>
              </a:buClr>
              <a:buSzPts val="1400"/>
              <a:buFont typeface="Arial"/>
              <a:buNone/>
              <a:defRPr/>
            </a:lvl2pPr>
            <a:lvl3pPr indent="0" lvl="2" marL="914400" marR="0" rtl="0" algn="ctr">
              <a:lnSpc>
                <a:spcPct val="120000"/>
              </a:lnSpc>
              <a:spcBef>
                <a:spcPts val="500"/>
              </a:spcBef>
              <a:spcAft>
                <a:spcPts val="0"/>
              </a:spcAft>
              <a:buClr>
                <a:schemeClr val="lt1"/>
              </a:buClr>
              <a:buSzPts val="1400"/>
              <a:buFont typeface="Arial"/>
              <a:buNone/>
              <a:defRPr/>
            </a:lvl3pPr>
            <a:lvl4pPr indent="0" lvl="3" marL="1371600" marR="0" rtl="0" algn="ctr">
              <a:lnSpc>
                <a:spcPct val="120000"/>
              </a:lnSpc>
              <a:spcBef>
                <a:spcPts val="500"/>
              </a:spcBef>
              <a:spcAft>
                <a:spcPts val="0"/>
              </a:spcAft>
              <a:buClr>
                <a:schemeClr val="lt1"/>
              </a:buClr>
              <a:buSzPts val="1400"/>
              <a:buFont typeface="Arial"/>
              <a:buNone/>
              <a:defRPr/>
            </a:lvl4pPr>
            <a:lvl5pPr indent="0" lvl="4" marL="1828800" marR="0" rtl="0" algn="ctr">
              <a:lnSpc>
                <a:spcPct val="120000"/>
              </a:lnSpc>
              <a:spcBef>
                <a:spcPts val="500"/>
              </a:spcBef>
              <a:spcAft>
                <a:spcPts val="0"/>
              </a:spcAft>
              <a:buClr>
                <a:schemeClr val="lt1"/>
              </a:buClr>
              <a:buSzPts val="1400"/>
              <a:buFont typeface="Arial"/>
              <a:buNone/>
              <a:defRPr/>
            </a:lvl5pPr>
            <a:lvl6pPr indent="0" lvl="5" marL="2286000" marR="0" rtl="0" algn="ctr">
              <a:lnSpc>
                <a:spcPct val="120000"/>
              </a:lnSpc>
              <a:spcBef>
                <a:spcPts val="500"/>
              </a:spcBef>
              <a:spcAft>
                <a:spcPts val="0"/>
              </a:spcAft>
              <a:buClr>
                <a:schemeClr val="lt1"/>
              </a:buClr>
              <a:buSzPts val="1400"/>
              <a:buFont typeface="Arial"/>
              <a:buNone/>
              <a:defRPr/>
            </a:lvl6pPr>
            <a:lvl7pPr indent="0" lvl="6" marL="2743200" marR="0" rtl="0" algn="ctr">
              <a:lnSpc>
                <a:spcPct val="120000"/>
              </a:lnSpc>
              <a:spcBef>
                <a:spcPts val="500"/>
              </a:spcBef>
              <a:spcAft>
                <a:spcPts val="0"/>
              </a:spcAft>
              <a:buClr>
                <a:schemeClr val="lt1"/>
              </a:buClr>
              <a:buSzPts val="1400"/>
              <a:buFont typeface="Arial"/>
              <a:buNone/>
              <a:defRPr/>
            </a:lvl7pPr>
            <a:lvl8pPr indent="0" lvl="7" marL="3200400" marR="0" rtl="0" algn="ctr">
              <a:lnSpc>
                <a:spcPct val="120000"/>
              </a:lnSpc>
              <a:spcBef>
                <a:spcPts val="500"/>
              </a:spcBef>
              <a:spcAft>
                <a:spcPts val="0"/>
              </a:spcAft>
              <a:buClr>
                <a:schemeClr val="lt1"/>
              </a:buClr>
              <a:buSzPts val="1400"/>
              <a:buFont typeface="Arial"/>
              <a:buNone/>
              <a:defRPr/>
            </a:lvl8pPr>
            <a:lvl9pPr indent="0" lvl="8" marL="3657600" marR="0" rtl="0" algn="ctr">
              <a:lnSpc>
                <a:spcPct val="120000"/>
              </a:lnSpc>
              <a:spcBef>
                <a:spcPts val="500"/>
              </a:spcBef>
              <a:spcAft>
                <a:spcPts val="0"/>
              </a:spcAft>
              <a:buClr>
                <a:schemeClr val="lt1"/>
              </a:buClr>
              <a:buSzPts val="1400"/>
              <a:buFont typeface="Arial"/>
              <a:buNone/>
              <a:defRPr/>
            </a:lvl9pPr>
          </a:lstStyle>
          <a:p/>
        </p:txBody>
      </p:sp>
      <p:sp>
        <p:nvSpPr>
          <p:cNvPr id="111" name="Google Shape;111;p2"/>
          <p:cNvSpPr txBox="1"/>
          <p:nvPr>
            <p:ph idx="10" type="dt"/>
          </p:nvPr>
        </p:nvSpPr>
        <p:spPr>
          <a:xfrm>
            <a:off x="7077510" y="5410201"/>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13" name="Google Shape;113;p2"/>
          <p:cNvSpPr txBox="1"/>
          <p:nvPr>
            <p:ph idx="12" type="sldNum"/>
          </p:nvPr>
        </p:nvSpPr>
        <p:spPr>
          <a:xfrm>
            <a:off x="9896910" y="5410198"/>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09" y="4304664"/>
            <a:ext cx="9912355" cy="819355"/>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11"/>
          <p:cNvSpPr/>
          <p:nvPr>
            <p:ph idx="2" type="pic"/>
          </p:nvPr>
        </p:nvSpPr>
        <p:spPr>
          <a:xfrm>
            <a:off x="1141411" y="606425"/>
            <a:ext cx="9912353" cy="3299777"/>
          </a:xfrm>
          <a:prstGeom prst="round2DiagRect">
            <a:avLst>
              <a:gd fmla="val 4860"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68" name="Google Shape;168;p11"/>
          <p:cNvSpPr txBox="1"/>
          <p:nvPr>
            <p:ph idx="1" type="body"/>
          </p:nvPr>
        </p:nvSpPr>
        <p:spPr>
          <a:xfrm>
            <a:off x="1141363" y="5124019"/>
            <a:ext cx="9910858" cy="682471"/>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69" name="Google Shape;169;p11"/>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70" name="Google Shape;170;p11"/>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71" name="Google Shape;171;p11"/>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5" y="609600"/>
            <a:ext cx="9905955" cy="3429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4" name="Google Shape;174;p12"/>
          <p:cNvSpPr txBox="1"/>
          <p:nvPr>
            <p:ph idx="1" type="body"/>
          </p:nvPr>
        </p:nvSpPr>
        <p:spPr>
          <a:xfrm>
            <a:off x="1141409" y="4419598"/>
            <a:ext cx="9904458" cy="1371598"/>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75" name="Google Shape;175;p12"/>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76" name="Google Shape;176;p12"/>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77" name="Google Shape;177;p12"/>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0" name="Google Shape;180;p13"/>
          <p:cNvSpPr txBox="1"/>
          <p:nvPr>
            <p:ph idx="1" type="body"/>
          </p:nvPr>
        </p:nvSpPr>
        <p:spPr>
          <a:xfrm>
            <a:off x="1720643" y="3365557"/>
            <a:ext cx="8752299" cy="548967"/>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82" name="Google Shape;182;p13"/>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83" name="Google Shape;183;p13"/>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84" name="Google Shape;184;p13"/>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
        <p:nvSpPr>
          <p:cNvPr id="185" name="Google Shape;185;p13"/>
          <p:cNvSpPr txBox="1"/>
          <p:nvPr/>
        </p:nvSpPr>
        <p:spPr>
          <a:xfrm>
            <a:off x="903512" y="732393"/>
            <a:ext cx="609599"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Arial"/>
              <a:buNone/>
            </a:pPr>
            <a:r>
              <a:rPr b="0" i="0" lang="en-US" sz="8000" u="none" cap="none" strike="noStrike">
                <a:solidFill>
                  <a:schemeClr val="lt1"/>
                </a:solidFill>
                <a:latin typeface="Arial"/>
                <a:ea typeface="Arial"/>
                <a:cs typeface="Arial"/>
                <a:sym typeface="Arial"/>
              </a:rPr>
              <a:t>“</a:t>
            </a:r>
            <a:endParaRPr/>
          </a:p>
        </p:txBody>
      </p:sp>
      <p:sp>
        <p:nvSpPr>
          <p:cNvPr id="186" name="Google Shape;186;p13"/>
          <p:cNvSpPr txBox="1"/>
          <p:nvPr/>
        </p:nvSpPr>
        <p:spPr>
          <a:xfrm>
            <a:off x="10537370" y="2764972"/>
            <a:ext cx="609599"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09" y="2134041"/>
            <a:ext cx="9906000" cy="2511834"/>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9" name="Google Shape;189;p14"/>
          <p:cNvSpPr txBox="1"/>
          <p:nvPr>
            <p:ph idx="1" type="body"/>
          </p:nvPr>
        </p:nvSpPr>
        <p:spPr>
          <a:xfrm>
            <a:off x="1141363" y="4657655"/>
            <a:ext cx="9904505" cy="1140643"/>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90" name="Google Shape;190;p14"/>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91" name="Google Shape;191;p14"/>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92" name="Google Shape;192;p14"/>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2" y="609600"/>
            <a:ext cx="9905997" cy="1904999"/>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5" name="Google Shape;195;p15"/>
          <p:cNvSpPr txBox="1"/>
          <p:nvPr>
            <p:ph idx="1" type="body"/>
          </p:nvPr>
        </p:nvSpPr>
        <p:spPr>
          <a:xfrm>
            <a:off x="1141409" y="2674463"/>
            <a:ext cx="3196899" cy="685799"/>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96" name="Google Shape;196;p15"/>
          <p:cNvSpPr txBox="1"/>
          <p:nvPr>
            <p:ph idx="2" type="body"/>
          </p:nvPr>
        </p:nvSpPr>
        <p:spPr>
          <a:xfrm>
            <a:off x="1127917" y="3360262"/>
            <a:ext cx="3208734" cy="243093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97" name="Google Shape;197;p15"/>
          <p:cNvSpPr txBox="1"/>
          <p:nvPr>
            <p:ph idx="3" type="body"/>
          </p:nvPr>
        </p:nvSpPr>
        <p:spPr>
          <a:xfrm>
            <a:off x="4514766" y="2677634"/>
            <a:ext cx="3184385" cy="685799"/>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98" name="Google Shape;198;p15"/>
          <p:cNvSpPr txBox="1"/>
          <p:nvPr>
            <p:ph idx="4" type="body"/>
          </p:nvPr>
        </p:nvSpPr>
        <p:spPr>
          <a:xfrm>
            <a:off x="4504212" y="3363435"/>
            <a:ext cx="3195829" cy="243093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99" name="Google Shape;199;p15"/>
          <p:cNvSpPr txBox="1"/>
          <p:nvPr>
            <p:ph idx="5" type="body"/>
          </p:nvPr>
        </p:nvSpPr>
        <p:spPr>
          <a:xfrm>
            <a:off x="7852442" y="2674463"/>
            <a:ext cx="3194967" cy="685799"/>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00" name="Google Shape;200;p15"/>
          <p:cNvSpPr txBox="1"/>
          <p:nvPr>
            <p:ph idx="6" type="body"/>
          </p:nvPr>
        </p:nvSpPr>
        <p:spPr>
          <a:xfrm>
            <a:off x="7852442" y="3360262"/>
            <a:ext cx="3194967" cy="243093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01" name="Google Shape;201;p15"/>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02" name="Google Shape;202;p15"/>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03" name="Google Shape;203;p15"/>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8" cy="1904999"/>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6" name="Google Shape;206;p16"/>
          <p:cNvSpPr txBox="1"/>
          <p:nvPr>
            <p:ph idx="1" type="body"/>
          </p:nvPr>
        </p:nvSpPr>
        <p:spPr>
          <a:xfrm>
            <a:off x="1141412" y="4404596"/>
            <a:ext cx="3195240"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07" name="Google Shape;207;p16"/>
          <p:cNvSpPr/>
          <p:nvPr>
            <p:ph idx="2" type="pic"/>
          </p:nvPr>
        </p:nvSpPr>
        <p:spPr>
          <a:xfrm>
            <a:off x="1141412" y="2666998"/>
            <a:ext cx="3195240"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08" name="Google Shape;208;p16"/>
          <p:cNvSpPr txBox="1"/>
          <p:nvPr>
            <p:ph idx="3" type="body"/>
          </p:nvPr>
        </p:nvSpPr>
        <p:spPr>
          <a:xfrm>
            <a:off x="1141412" y="4980857"/>
            <a:ext cx="3195240" cy="817842"/>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09" name="Google Shape;209;p16"/>
          <p:cNvSpPr txBox="1"/>
          <p:nvPr>
            <p:ph idx="4" type="body"/>
          </p:nvPr>
        </p:nvSpPr>
        <p:spPr>
          <a:xfrm>
            <a:off x="4489053" y="4404596"/>
            <a:ext cx="3200399"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11" name="Google Shape;211;p16"/>
          <p:cNvSpPr txBox="1"/>
          <p:nvPr>
            <p:ph idx="6" type="body"/>
          </p:nvPr>
        </p:nvSpPr>
        <p:spPr>
          <a:xfrm>
            <a:off x="4487592" y="4980857"/>
            <a:ext cx="3200399" cy="810342"/>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12" name="Google Shape;212;p16"/>
          <p:cNvSpPr txBox="1"/>
          <p:nvPr>
            <p:ph idx="7" type="body"/>
          </p:nvPr>
        </p:nvSpPr>
        <p:spPr>
          <a:xfrm>
            <a:off x="7852567" y="4404594"/>
            <a:ext cx="3190740"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14" name="Google Shape;214;p16"/>
          <p:cNvSpPr txBox="1"/>
          <p:nvPr>
            <p:ph idx="9" type="body"/>
          </p:nvPr>
        </p:nvSpPr>
        <p:spPr>
          <a:xfrm>
            <a:off x="7852442" y="4980853"/>
            <a:ext cx="3194967" cy="810344"/>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15" name="Google Shape;215;p16"/>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16" name="Google Shape;216;p16"/>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17" name="Google Shape;217;p16"/>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0" name="Google Shape;220;p17"/>
          <p:cNvSpPr txBox="1"/>
          <p:nvPr>
            <p:ph idx="1" type="body"/>
          </p:nvPr>
        </p:nvSpPr>
        <p:spPr>
          <a:xfrm rot="5400000">
            <a:off x="4323554" y="-932655"/>
            <a:ext cx="3541713" cy="9905998"/>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221" name="Google Shape;221;p17"/>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22" name="Google Shape;222;p17"/>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23" name="Google Shape;223;p17"/>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4" y="2197894"/>
            <a:ext cx="5181601" cy="200501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6" name="Google Shape;226;p18"/>
          <p:cNvSpPr txBox="1"/>
          <p:nvPr>
            <p:ph idx="1" type="body"/>
          </p:nvPr>
        </p:nvSpPr>
        <p:spPr>
          <a:xfrm rot="5400000">
            <a:off x="2424904" y="-673895"/>
            <a:ext cx="5181601" cy="7748589"/>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227" name="Google Shape;227;p18"/>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28" name="Google Shape;228;p18"/>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29" name="Google Shape;229;p18"/>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3"/>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17" name="Google Shape;117;p3"/>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18" name="Google Shape;118;p3"/>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9" name="Shape 119"/>
        <p:cNvGrpSpPr/>
        <p:nvPr/>
      </p:nvGrpSpPr>
      <p:grpSpPr>
        <a:xfrm>
          <a:off x="0" y="0"/>
          <a:ext cx="0" cy="0"/>
          <a:chOff x="0" y="0"/>
          <a:chExt cx="0" cy="0"/>
        </a:xfrm>
      </p:grpSpPr>
      <p:sp>
        <p:nvSpPr>
          <p:cNvPr id="120" name="Google Shape;120;p4"/>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1" name="Google Shape;121;p4"/>
          <p:cNvSpPr txBox="1"/>
          <p:nvPr>
            <p:ph idx="1" type="body"/>
          </p:nvPr>
        </p:nvSpPr>
        <p:spPr>
          <a:xfrm>
            <a:off x="1141409" y="2249485"/>
            <a:ext cx="4878388" cy="3541713"/>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22" name="Google Shape;122;p4"/>
          <p:cNvSpPr txBox="1"/>
          <p:nvPr>
            <p:ph idx="2" type="body"/>
          </p:nvPr>
        </p:nvSpPr>
        <p:spPr>
          <a:xfrm>
            <a:off x="6172200" y="2249485"/>
            <a:ext cx="4875211" cy="3541713"/>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23" name="Google Shape;123;p4"/>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24" name="Google Shape;124;p4"/>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25" name="Google Shape;125;p4"/>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 name="Shape 126"/>
        <p:cNvGrpSpPr/>
        <p:nvPr/>
      </p:nvGrpSpPr>
      <p:grpSpPr>
        <a:xfrm>
          <a:off x="0" y="0"/>
          <a:ext cx="0" cy="0"/>
          <a:chOff x="0" y="0"/>
          <a:chExt cx="0" cy="0"/>
        </a:xfrm>
      </p:grpSpPr>
      <p:sp>
        <p:nvSpPr>
          <p:cNvPr id="127" name="Google Shape;127;p5"/>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5"/>
          <p:cNvSpPr txBox="1"/>
          <p:nvPr>
            <p:ph idx="1" type="body"/>
          </p:nvPr>
        </p:nvSpPr>
        <p:spPr>
          <a:xfrm>
            <a:off x="1141412" y="2249486"/>
            <a:ext cx="9905998" cy="3541713"/>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29" name="Google Shape;129;p5"/>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30" name="Google Shape;130;p5"/>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31" name="Google Shape;131;p5"/>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2" name="Shape 132"/>
        <p:cNvGrpSpPr/>
        <p:nvPr/>
      </p:nvGrpSpPr>
      <p:grpSpPr>
        <a:xfrm>
          <a:off x="0" y="0"/>
          <a:ext cx="0" cy="0"/>
          <a:chOff x="0" y="0"/>
          <a:chExt cx="0" cy="0"/>
        </a:xfrm>
      </p:grpSpPr>
      <p:sp>
        <p:nvSpPr>
          <p:cNvPr id="133" name="Google Shape;133;p6"/>
          <p:cNvSpPr txBox="1"/>
          <p:nvPr>
            <p:ph type="title"/>
          </p:nvPr>
        </p:nvSpPr>
        <p:spPr>
          <a:xfrm>
            <a:off x="1141411" y="619125"/>
            <a:ext cx="9906000" cy="1477961"/>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Font typeface="Arial"/>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6"/>
          <p:cNvSpPr txBox="1"/>
          <p:nvPr>
            <p:ph idx="1" type="body"/>
          </p:nvPr>
        </p:nvSpPr>
        <p:spPr>
          <a:xfrm>
            <a:off x="1370019" y="2249485"/>
            <a:ext cx="4649783" cy="82391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35" name="Google Shape;135;p6"/>
          <p:cNvSpPr txBox="1"/>
          <p:nvPr>
            <p:ph idx="2" type="body"/>
          </p:nvPr>
        </p:nvSpPr>
        <p:spPr>
          <a:xfrm>
            <a:off x="1141409" y="3073397"/>
            <a:ext cx="4878391" cy="2717801"/>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36" name="Google Shape;136;p6"/>
          <p:cNvSpPr txBox="1"/>
          <p:nvPr>
            <p:ph idx="3" type="body"/>
          </p:nvPr>
        </p:nvSpPr>
        <p:spPr>
          <a:xfrm>
            <a:off x="6400807" y="2249484"/>
            <a:ext cx="4646602" cy="82391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0"/>
              </a:spcBef>
              <a:spcAft>
                <a:spcPts val="0"/>
              </a:spcAft>
              <a:buClr>
                <a:schemeClr val="lt1"/>
              </a:buClr>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37" name="Google Shape;137;p6"/>
          <p:cNvSpPr txBox="1"/>
          <p:nvPr>
            <p:ph idx="4" type="body"/>
          </p:nvPr>
        </p:nvSpPr>
        <p:spPr>
          <a:xfrm>
            <a:off x="6172200" y="3073397"/>
            <a:ext cx="4875209" cy="2717801"/>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38" name="Google Shape;138;p6"/>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39" name="Google Shape;139;p6"/>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40" name="Google Shape;140;p6"/>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7"/>
          <p:cNvSpPr txBox="1"/>
          <p:nvPr>
            <p:ph type="title"/>
          </p:nvPr>
        </p:nvSpPr>
        <p:spPr>
          <a:xfrm>
            <a:off x="1141411" y="1419225"/>
            <a:ext cx="9906000" cy="2852737"/>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3" name="Google Shape;143;p7"/>
          <p:cNvSpPr txBox="1"/>
          <p:nvPr>
            <p:ph idx="1" type="body"/>
          </p:nvPr>
        </p:nvSpPr>
        <p:spPr>
          <a:xfrm>
            <a:off x="1141411" y="4424362"/>
            <a:ext cx="9906000" cy="1374775"/>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lt1"/>
              </a:buClr>
              <a:buSzPts val="1400"/>
              <a:buFont typeface="Arial"/>
              <a:buNone/>
              <a:defRPr/>
            </a:lvl1pPr>
            <a:lvl2pPr indent="-228600" lvl="1" marL="914400" rtl="0">
              <a:spcBef>
                <a:spcPts val="0"/>
              </a:spcBef>
              <a:spcAft>
                <a:spcPts val="0"/>
              </a:spcAft>
              <a:buClr>
                <a:schemeClr val="lt1"/>
              </a:buClr>
              <a:buSzPts val="1400"/>
              <a:buFont typeface="Arial"/>
              <a:buNone/>
              <a:defRPr/>
            </a:lvl2pPr>
            <a:lvl3pPr indent="-228600" lvl="2" marL="1371600" rtl="0">
              <a:spcBef>
                <a:spcPts val="0"/>
              </a:spcBef>
              <a:spcAft>
                <a:spcPts val="0"/>
              </a:spcAft>
              <a:buClr>
                <a:schemeClr val="lt1"/>
              </a:buClr>
              <a:buSzPts val="1400"/>
              <a:buFont typeface="Arial"/>
              <a:buNone/>
              <a:defRPr/>
            </a:lvl3pPr>
            <a:lvl4pPr indent="-228600" lvl="3" marL="1828800" rtl="0">
              <a:spcBef>
                <a:spcPts val="0"/>
              </a:spcBef>
              <a:spcAft>
                <a:spcPts val="0"/>
              </a:spcAft>
              <a:buClr>
                <a:schemeClr val="lt1"/>
              </a:buClr>
              <a:buSzPts val="1400"/>
              <a:buFont typeface="Arial"/>
              <a:buNone/>
              <a:defRPr/>
            </a:lvl4pPr>
            <a:lvl5pPr indent="-228600" lvl="4" marL="2286000" rtl="0">
              <a:spcBef>
                <a:spcPts val="0"/>
              </a:spcBef>
              <a:spcAft>
                <a:spcPts val="0"/>
              </a:spcAft>
              <a:buClr>
                <a:schemeClr val="lt1"/>
              </a:buClr>
              <a:buSzPts val="1400"/>
              <a:buFont typeface="Arial"/>
              <a:buNone/>
              <a:defRPr/>
            </a:lvl5pPr>
            <a:lvl6pPr indent="-228600" lvl="5" marL="2743200" rtl="0">
              <a:spcBef>
                <a:spcPts val="0"/>
              </a:spcBef>
              <a:spcAft>
                <a:spcPts val="0"/>
              </a:spcAft>
              <a:buClr>
                <a:schemeClr val="lt1"/>
              </a:buClr>
              <a:buSzPts val="1400"/>
              <a:buFont typeface="Arial"/>
              <a:buNone/>
              <a:defRPr/>
            </a:lvl6pPr>
            <a:lvl7pPr indent="-228600" lvl="6" marL="3200400" rtl="0">
              <a:spcBef>
                <a:spcPts val="0"/>
              </a:spcBef>
              <a:spcAft>
                <a:spcPts val="0"/>
              </a:spcAft>
              <a:buClr>
                <a:schemeClr val="lt1"/>
              </a:buClr>
              <a:buSzPts val="1400"/>
              <a:buFont typeface="Arial"/>
              <a:buNone/>
              <a:defRPr/>
            </a:lvl7pPr>
            <a:lvl8pPr indent="-228600" lvl="7" marL="3657600" rtl="0">
              <a:spcBef>
                <a:spcPts val="0"/>
              </a:spcBef>
              <a:spcAft>
                <a:spcPts val="0"/>
              </a:spcAft>
              <a:buClr>
                <a:schemeClr val="lt1"/>
              </a:buClr>
              <a:buSzPts val="1400"/>
              <a:buFont typeface="Arial"/>
              <a:buNone/>
              <a:defRPr/>
            </a:lvl8pPr>
            <a:lvl9pPr indent="-228600" lvl="8" marL="4114800" rtl="0">
              <a:spcBef>
                <a:spcPts val="0"/>
              </a:spcBef>
              <a:spcAft>
                <a:spcPts val="0"/>
              </a:spcAft>
              <a:buClr>
                <a:schemeClr val="lt1"/>
              </a:buClr>
              <a:buSzPts val="1400"/>
              <a:buFont typeface="Arial"/>
              <a:buNone/>
              <a:defRPr/>
            </a:lvl9pPr>
          </a:lstStyle>
          <a:p/>
        </p:txBody>
      </p:sp>
      <p:sp>
        <p:nvSpPr>
          <p:cNvPr id="144" name="Google Shape;144;p7"/>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45" name="Google Shape;145;p7"/>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46" name="Google Shape;146;p7"/>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49" name="Google Shape;149;p8"/>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50" name="Google Shape;150;p8"/>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4" y="609600"/>
            <a:ext cx="3856037" cy="1639883"/>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3" name="Google Shape;153;p9"/>
          <p:cNvSpPr txBox="1"/>
          <p:nvPr>
            <p:ph idx="1" type="body"/>
          </p:nvPr>
        </p:nvSpPr>
        <p:spPr>
          <a:xfrm>
            <a:off x="5156200" y="592666"/>
            <a:ext cx="5891208" cy="5198534"/>
          </a:xfrm>
          <a:prstGeom prst="rect">
            <a:avLst/>
          </a:prstGeom>
          <a:noFill/>
          <a:ln>
            <a:noFill/>
          </a:ln>
        </p:spPr>
        <p:txBody>
          <a:bodyPr anchorCtr="0" anchor="ctr"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54" name="Google Shape;154;p9"/>
          <p:cNvSpPr txBox="1"/>
          <p:nvPr>
            <p:ph idx="2" type="body"/>
          </p:nvPr>
        </p:nvSpPr>
        <p:spPr>
          <a:xfrm>
            <a:off x="1146704" y="2249485"/>
            <a:ext cx="3856037" cy="3541713"/>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55" name="Google Shape;155;p9"/>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56" name="Google Shape;156;p9"/>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57" name="Google Shape;157;p9"/>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2" y="609600"/>
            <a:ext cx="5934507" cy="1639885"/>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0" name="Google Shape;160;p10"/>
          <p:cNvSpPr/>
          <p:nvPr>
            <p:ph idx="2" type="pic"/>
          </p:nvPr>
        </p:nvSpPr>
        <p:spPr>
          <a:xfrm>
            <a:off x="7380721" y="609600"/>
            <a:ext cx="3666689" cy="5181599"/>
          </a:xfrm>
          <a:prstGeom prst="round2DiagRect">
            <a:avLst>
              <a:gd fmla="val 5608"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Arial"/>
              <a:buNone/>
              <a:defRPr/>
            </a:lvl1pPr>
            <a:lvl2pPr indent="0" lvl="1" marL="457200" marR="0" rtl="0" algn="l">
              <a:lnSpc>
                <a:spcPct val="100000"/>
              </a:lnSpc>
              <a:spcBef>
                <a:spcPts val="0"/>
              </a:spcBef>
              <a:spcAft>
                <a:spcPts val="0"/>
              </a:spcAft>
              <a:buClr>
                <a:schemeClr val="lt1"/>
              </a:buClr>
              <a:buSzPts val="1400"/>
              <a:buFont typeface="Arial"/>
              <a:buNone/>
              <a:defRPr/>
            </a:lvl2pPr>
            <a:lvl3pPr indent="0" lvl="2" marL="914400" marR="0" rtl="0" algn="l">
              <a:lnSpc>
                <a:spcPct val="100000"/>
              </a:lnSpc>
              <a:spcBef>
                <a:spcPts val="0"/>
              </a:spcBef>
              <a:spcAft>
                <a:spcPts val="0"/>
              </a:spcAft>
              <a:buClr>
                <a:schemeClr val="lt1"/>
              </a:buClr>
              <a:buSzPts val="1400"/>
              <a:buFont typeface="Arial"/>
              <a:buNone/>
              <a:defRPr/>
            </a:lvl3pPr>
            <a:lvl4pPr indent="0" lvl="3" marL="1371600" marR="0" rtl="0" algn="l">
              <a:lnSpc>
                <a:spcPct val="100000"/>
              </a:lnSpc>
              <a:spcBef>
                <a:spcPts val="0"/>
              </a:spcBef>
              <a:spcAft>
                <a:spcPts val="0"/>
              </a:spcAft>
              <a:buClr>
                <a:schemeClr val="lt1"/>
              </a:buClr>
              <a:buSzPts val="1400"/>
              <a:buFont typeface="Arial"/>
              <a:buNone/>
              <a:defRPr/>
            </a:lvl4pPr>
            <a:lvl5pPr indent="0" lvl="4" marL="1828800" marR="0" rtl="0" algn="l">
              <a:lnSpc>
                <a:spcPct val="100000"/>
              </a:lnSpc>
              <a:spcBef>
                <a:spcPts val="0"/>
              </a:spcBef>
              <a:spcAft>
                <a:spcPts val="0"/>
              </a:spcAft>
              <a:buClr>
                <a:schemeClr val="lt1"/>
              </a:buClr>
              <a:buSzPts val="1400"/>
              <a:buFont typeface="Arial"/>
              <a:buNone/>
              <a:defRPr/>
            </a:lvl5pPr>
            <a:lvl6pPr indent="0" lvl="5" marL="2286000" marR="0" rtl="0" algn="l">
              <a:lnSpc>
                <a:spcPct val="100000"/>
              </a:lnSpc>
              <a:spcBef>
                <a:spcPts val="0"/>
              </a:spcBef>
              <a:spcAft>
                <a:spcPts val="0"/>
              </a:spcAft>
              <a:buClr>
                <a:schemeClr val="lt1"/>
              </a:buClr>
              <a:buSzPts val="1400"/>
              <a:buFont typeface="Arial"/>
              <a:buNone/>
              <a:defRPr/>
            </a:lvl6pPr>
            <a:lvl7pPr indent="0" lvl="6" marL="2743200" marR="0" rtl="0" algn="l">
              <a:lnSpc>
                <a:spcPct val="100000"/>
              </a:lnSpc>
              <a:spcBef>
                <a:spcPts val="0"/>
              </a:spcBef>
              <a:spcAft>
                <a:spcPts val="0"/>
              </a:spcAft>
              <a:buClr>
                <a:schemeClr val="lt1"/>
              </a:buClr>
              <a:buSzPts val="1400"/>
              <a:buFont typeface="Arial"/>
              <a:buNone/>
              <a:defRPr/>
            </a:lvl7pPr>
            <a:lvl8pPr indent="0" lvl="7" marL="3200400" marR="0" rtl="0" algn="l">
              <a:lnSpc>
                <a:spcPct val="100000"/>
              </a:lnSpc>
              <a:spcBef>
                <a:spcPts val="0"/>
              </a:spcBef>
              <a:spcAft>
                <a:spcPts val="0"/>
              </a:spcAft>
              <a:buClr>
                <a:schemeClr val="lt1"/>
              </a:buClr>
              <a:buSzPts val="1400"/>
              <a:buFont typeface="Arial"/>
              <a:buNone/>
              <a:defRPr/>
            </a:lvl8pPr>
            <a:lvl9pPr indent="0" lvl="8" marL="3657600" marR="0" rtl="0" algn="l">
              <a:lnSpc>
                <a:spcPct val="100000"/>
              </a:lnSpc>
              <a:spcBef>
                <a:spcPts val="0"/>
              </a:spcBef>
              <a:spcAft>
                <a:spcPts val="0"/>
              </a:spcAft>
              <a:buClr>
                <a:schemeClr val="lt1"/>
              </a:buClr>
              <a:buSzPts val="1400"/>
              <a:buFont typeface="Arial"/>
              <a:buNone/>
              <a:defRPr/>
            </a:lvl9pPr>
          </a:lstStyle>
          <a:p/>
        </p:txBody>
      </p:sp>
      <p:sp>
        <p:nvSpPr>
          <p:cNvPr id="161" name="Google Shape;161;p10"/>
          <p:cNvSpPr txBox="1"/>
          <p:nvPr>
            <p:ph idx="1" type="body"/>
          </p:nvPr>
        </p:nvSpPr>
        <p:spPr>
          <a:xfrm>
            <a:off x="1141409" y="2249485"/>
            <a:ext cx="5934510" cy="3541713"/>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162" name="Google Shape;162;p10"/>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63" name="Google Shape;163;p10"/>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64" name="Google Shape;164;p10"/>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mt="30000"/>
          </a:blip>
          <a:srcRect b="0" l="0" r="0" t="0"/>
          <a:stretch/>
        </p:blipFill>
        <p:spPr>
          <a:xfrm>
            <a:off x="0" y="0"/>
            <a:ext cx="12192003" cy="6858000"/>
          </a:xfrm>
          <a:prstGeom prst="rect">
            <a:avLst/>
          </a:prstGeom>
          <a:noFill/>
          <a:ln>
            <a:noFill/>
          </a:ln>
        </p:spPr>
      </p:pic>
      <p:grpSp>
        <p:nvGrpSpPr>
          <p:cNvPr id="7" name="Google Shape;7;p1"/>
          <p:cNvGrpSpPr/>
          <p:nvPr/>
        </p:nvGrpSpPr>
        <p:grpSpPr>
          <a:xfrm>
            <a:off x="-14288" y="0"/>
            <a:ext cx="12053888" cy="6857999"/>
            <a:chOff x="-14288" y="0"/>
            <a:chExt cx="12053888" cy="6857999"/>
          </a:xfrm>
        </p:grpSpPr>
        <p:grpSp>
          <p:nvGrpSpPr>
            <p:cNvPr id="8" name="Google Shape;8;p1"/>
            <p:cNvGrpSpPr/>
            <p:nvPr/>
          </p:nvGrpSpPr>
          <p:grpSpPr>
            <a:xfrm>
              <a:off x="-14288" y="0"/>
              <a:ext cx="1220788" cy="6857999"/>
              <a:chOff x="-14288" y="0"/>
              <a:chExt cx="1220788" cy="6857999"/>
            </a:xfrm>
          </p:grpSpPr>
          <p:sp>
            <p:nvSpPr>
              <p:cNvPr id="9" name="Google Shape;9;p1"/>
              <p:cNvSpPr/>
              <p:nvPr/>
            </p:nvSpPr>
            <p:spPr>
              <a:xfrm>
                <a:off x="114300" y="4763"/>
                <a:ext cx="23813" cy="2181224"/>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33336"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28575" y="4021137"/>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2"/>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2"/>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2"/>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a:off x="588962" y="90328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7"/>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
                <a:headEnd len="sm" w="sm" type="none"/>
                <a:tailEnd len="sm" w="sm"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7" cy="481012"/>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6" y="1382712"/>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6"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
              <p:cNvSpPr/>
              <p:nvPr/>
            </p:nvSpPr>
            <p:spPr>
              <a:xfrm>
                <a:off x="133350" y="4662487"/>
                <a:ext cx="23813" cy="2181224"/>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6" y="44815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
              <p:cNvSpPr/>
              <p:nvPr/>
            </p:nvSpPr>
            <p:spPr>
              <a:xfrm>
                <a:off x="-14288" y="5627687"/>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7"/>
                <a:ext cx="152400" cy="912812"/>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7"/>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
              <p:cNvSpPr/>
              <p:nvPr/>
            </p:nvSpPr>
            <p:spPr>
              <a:xfrm>
                <a:off x="612775" y="5764212"/>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2"/>
                <a:ext cx="157163" cy="147637"/>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1"/>
            <p:cNvGrpSpPr/>
            <p:nvPr/>
          </p:nvGrpSpPr>
          <p:grpSpPr>
            <a:xfrm>
              <a:off x="11364911" y="0"/>
              <a:ext cx="674689" cy="6848475"/>
              <a:chOff x="11364911" y="0"/>
              <a:chExt cx="674689" cy="6848475"/>
            </a:xfrm>
          </p:grpSpPr>
          <p:sp>
            <p:nvSpPr>
              <p:cNvPr id="37" name="Google Shape;37;p1"/>
              <p:cNvSpPr/>
              <p:nvPr/>
            </p:nvSpPr>
            <p:spPr>
              <a:xfrm>
                <a:off x="11483975" y="0"/>
                <a:ext cx="417513" cy="512762"/>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1" y="474662"/>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
              <p:cNvSpPr/>
              <p:nvPr/>
            </p:nvSpPr>
            <p:spPr>
              <a:xfrm>
                <a:off x="11631611" y="1539875"/>
                <a:ext cx="188912"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
              <p:cNvSpPr/>
              <p:nvPr/>
            </p:nvSpPr>
            <p:spPr>
              <a:xfrm>
                <a:off x="11531600" y="5694362"/>
                <a:ext cx="298450" cy="1154112"/>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7"/>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
              <p:cNvSpPr/>
              <p:nvPr/>
            </p:nvSpPr>
            <p:spPr>
              <a:xfrm>
                <a:off x="11710986" y="4763"/>
                <a:ext cx="304800" cy="1544637"/>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2"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
              <p:cNvSpPr/>
              <p:nvPr/>
            </p:nvSpPr>
            <p:spPr>
              <a:xfrm>
                <a:off x="11441111" y="5046662"/>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2"/>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
              <p:cNvSpPr/>
              <p:nvPr/>
            </p:nvSpPr>
            <p:spPr>
              <a:xfrm>
                <a:off x="11939586" y="6596063"/>
                <a:ext cx="23813" cy="252412"/>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1"/>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Arial"/>
              <a:buNone/>
              <a:defRPr/>
            </a:lvl1pPr>
            <a:lvl2pPr indent="0" lvl="1" marL="0" marR="0" rtl="0" algn="l">
              <a:lnSpc>
                <a:spcPct val="100000"/>
              </a:lnSpc>
              <a:spcBef>
                <a:spcPts val="0"/>
              </a:spcBef>
              <a:spcAft>
                <a:spcPts val="0"/>
              </a:spcAft>
              <a:buClr>
                <a:srgbClr val="000000"/>
              </a:buClr>
              <a:buSzPts val="1400"/>
              <a:buFont typeface="Arial"/>
              <a:buNone/>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48" name="Google Shape;48;p1"/>
          <p:cNvSpPr txBox="1"/>
          <p:nvPr>
            <p:ph idx="1" type="body"/>
          </p:nvPr>
        </p:nvSpPr>
        <p:spPr>
          <a:xfrm>
            <a:off x="1141412" y="2249486"/>
            <a:ext cx="9905998" cy="3541713"/>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0000"/>
              </a:lnSpc>
              <a:spcBef>
                <a:spcPts val="1000"/>
              </a:spcBef>
              <a:spcAft>
                <a:spcPts val="0"/>
              </a:spcAft>
              <a:buClr>
                <a:schemeClr val="lt1"/>
              </a:buClr>
              <a:buSzPts val="1400"/>
              <a:buFont typeface="Arial"/>
              <a:buChar char="•"/>
              <a:defRPr/>
            </a:lvl1pPr>
            <a:lvl2pPr indent="-317500" lvl="1" marL="914400" marR="0" rtl="0" algn="l">
              <a:lnSpc>
                <a:spcPct val="120000"/>
              </a:lnSpc>
              <a:spcBef>
                <a:spcPts val="500"/>
              </a:spcBef>
              <a:spcAft>
                <a:spcPts val="0"/>
              </a:spcAft>
              <a:buClr>
                <a:schemeClr val="lt1"/>
              </a:buClr>
              <a:buSzPts val="1400"/>
              <a:buFont typeface="Arial"/>
              <a:buChar char="•"/>
              <a:defRPr/>
            </a:lvl2pPr>
            <a:lvl3pPr indent="-317500" lvl="2" marL="1371600" marR="0" rtl="0" algn="l">
              <a:lnSpc>
                <a:spcPct val="120000"/>
              </a:lnSpc>
              <a:spcBef>
                <a:spcPts val="500"/>
              </a:spcBef>
              <a:spcAft>
                <a:spcPts val="0"/>
              </a:spcAft>
              <a:buClr>
                <a:schemeClr val="lt1"/>
              </a:buClr>
              <a:buSzPts val="1400"/>
              <a:buFont typeface="Arial"/>
              <a:buChar char="•"/>
              <a:defRPr/>
            </a:lvl3pPr>
            <a:lvl4pPr indent="-317500" lvl="3" marL="1828800" marR="0" rtl="0" algn="l">
              <a:lnSpc>
                <a:spcPct val="120000"/>
              </a:lnSpc>
              <a:spcBef>
                <a:spcPts val="500"/>
              </a:spcBef>
              <a:spcAft>
                <a:spcPts val="0"/>
              </a:spcAft>
              <a:buClr>
                <a:schemeClr val="lt1"/>
              </a:buClr>
              <a:buSzPts val="1400"/>
              <a:buFont typeface="Arial"/>
              <a:buChar char="•"/>
              <a:defRPr/>
            </a:lvl4pPr>
            <a:lvl5pPr indent="-317500" lvl="4" marL="2286000" marR="0" rtl="0" algn="l">
              <a:lnSpc>
                <a:spcPct val="120000"/>
              </a:lnSpc>
              <a:spcBef>
                <a:spcPts val="500"/>
              </a:spcBef>
              <a:spcAft>
                <a:spcPts val="0"/>
              </a:spcAft>
              <a:buClr>
                <a:schemeClr val="lt1"/>
              </a:buClr>
              <a:buSzPts val="1400"/>
              <a:buFont typeface="Arial"/>
              <a:buChar char="•"/>
              <a:defRPr/>
            </a:lvl5pPr>
            <a:lvl6pPr indent="-317500" lvl="5" marL="2743200" marR="0" rtl="0" algn="l">
              <a:lnSpc>
                <a:spcPct val="120000"/>
              </a:lnSpc>
              <a:spcBef>
                <a:spcPts val="500"/>
              </a:spcBef>
              <a:spcAft>
                <a:spcPts val="0"/>
              </a:spcAft>
              <a:buClr>
                <a:schemeClr val="lt1"/>
              </a:buClr>
              <a:buSzPts val="1400"/>
              <a:buFont typeface="Arial"/>
              <a:buChar char="•"/>
              <a:defRPr/>
            </a:lvl6pPr>
            <a:lvl7pPr indent="-317500" lvl="6" marL="3200400" marR="0" rtl="0" algn="l">
              <a:lnSpc>
                <a:spcPct val="120000"/>
              </a:lnSpc>
              <a:spcBef>
                <a:spcPts val="500"/>
              </a:spcBef>
              <a:spcAft>
                <a:spcPts val="0"/>
              </a:spcAft>
              <a:buClr>
                <a:schemeClr val="lt1"/>
              </a:buClr>
              <a:buSzPts val="1400"/>
              <a:buFont typeface="Arial"/>
              <a:buChar char="•"/>
              <a:defRPr/>
            </a:lvl7pPr>
            <a:lvl8pPr indent="-317500" lvl="7" marL="3657600" marR="0" rtl="0" algn="l">
              <a:lnSpc>
                <a:spcPct val="120000"/>
              </a:lnSpc>
              <a:spcBef>
                <a:spcPts val="500"/>
              </a:spcBef>
              <a:spcAft>
                <a:spcPts val="0"/>
              </a:spcAft>
              <a:buClr>
                <a:schemeClr val="lt1"/>
              </a:buClr>
              <a:buSzPts val="1400"/>
              <a:buFont typeface="Arial"/>
              <a:buChar char="•"/>
              <a:defRPr/>
            </a:lvl8pPr>
            <a:lvl9pPr indent="-317500" lvl="8" marL="4114800" marR="0" rtl="0" algn="l">
              <a:lnSpc>
                <a:spcPct val="120000"/>
              </a:lnSpc>
              <a:spcBef>
                <a:spcPts val="500"/>
              </a:spcBef>
              <a:spcAft>
                <a:spcPts val="0"/>
              </a:spcAft>
              <a:buClr>
                <a:schemeClr val="lt1"/>
              </a:buClr>
              <a:buSzPts val="1400"/>
              <a:buFont typeface="Arial"/>
              <a:buChar char="•"/>
              <a:defRPr/>
            </a:lvl9pPr>
          </a:lstStyle>
          <a:p/>
        </p:txBody>
      </p:sp>
      <p:sp>
        <p:nvSpPr>
          <p:cNvPr id="49" name="Google Shape;49;p1"/>
          <p:cNvSpPr txBox="1"/>
          <p:nvPr>
            <p:ph idx="10" type="dt"/>
          </p:nvPr>
        </p:nvSpPr>
        <p:spPr>
          <a:xfrm>
            <a:off x="7456921" y="5883276"/>
            <a:ext cx="2743199" cy="36512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50" name="Google Shape;50;p1"/>
          <p:cNvSpPr txBox="1"/>
          <p:nvPr>
            <p:ph idx="11" type="ftr"/>
          </p:nvPr>
        </p:nvSpPr>
        <p:spPr>
          <a:xfrm>
            <a:off x="1141411" y="5883275"/>
            <a:ext cx="623930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51" name="Google Shape;51;p1"/>
          <p:cNvSpPr txBox="1"/>
          <p:nvPr>
            <p:ph idx="12" type="sldNum"/>
          </p:nvPr>
        </p:nvSpPr>
        <p:spPr>
          <a:xfrm>
            <a:off x="10276321" y="5883273"/>
            <a:ext cx="771088" cy="365125"/>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a:lvl1pPr>
            <a:lvl2pPr indent="0" lvl="1" marL="0" marR="0" rtl="0" algn="l">
              <a:lnSpc>
                <a:spcPct val="100000"/>
              </a:lnSpc>
              <a:spcBef>
                <a:spcPts val="0"/>
              </a:spcBef>
              <a:spcAft>
                <a:spcPts val="0"/>
              </a:spcAft>
              <a:buNone/>
              <a:defRPr/>
            </a:lvl2pPr>
            <a:lvl3pPr indent="0" lvl="2" marL="0" marR="0" rtl="0" algn="l">
              <a:lnSpc>
                <a:spcPct val="100000"/>
              </a:lnSpc>
              <a:spcBef>
                <a:spcPts val="0"/>
              </a:spcBef>
              <a:spcAft>
                <a:spcPts val="0"/>
              </a:spcAft>
              <a:buNone/>
              <a:defRPr/>
            </a:lvl3pPr>
            <a:lvl4pPr indent="0" lvl="3" marL="0" marR="0" rtl="0" algn="l">
              <a:lnSpc>
                <a:spcPct val="100000"/>
              </a:lnSpc>
              <a:spcBef>
                <a:spcPts val="0"/>
              </a:spcBef>
              <a:spcAft>
                <a:spcPts val="0"/>
              </a:spcAft>
              <a:buNone/>
              <a:defRPr/>
            </a:lvl4pPr>
            <a:lvl5pPr indent="0" lvl="4" marL="0" marR="0" rtl="0" algn="l">
              <a:lnSpc>
                <a:spcPct val="100000"/>
              </a:lnSpc>
              <a:spcBef>
                <a:spcPts val="0"/>
              </a:spcBef>
              <a:spcAft>
                <a:spcPts val="0"/>
              </a:spcAft>
              <a:buNone/>
              <a:defRPr/>
            </a:lvl5pPr>
            <a:lvl6pPr indent="0" lvl="5" marL="0" marR="0" rtl="0" algn="l">
              <a:lnSpc>
                <a:spcPct val="100000"/>
              </a:lnSpc>
              <a:spcBef>
                <a:spcPts val="0"/>
              </a:spcBef>
              <a:spcAft>
                <a:spcPts val="0"/>
              </a:spcAft>
              <a:buNone/>
              <a:defRPr/>
            </a:lvl6pPr>
            <a:lvl7pPr indent="0" lvl="6" marL="0" marR="0" rtl="0" algn="l">
              <a:lnSpc>
                <a:spcPct val="100000"/>
              </a:lnSpc>
              <a:spcBef>
                <a:spcPts val="0"/>
              </a:spcBef>
              <a:spcAft>
                <a:spcPts val="0"/>
              </a:spcAft>
              <a:buNone/>
              <a:defRPr/>
            </a:lvl7pPr>
            <a:lvl8pPr indent="0" lvl="7" marL="0" marR="0" rtl="0" algn="l">
              <a:lnSpc>
                <a:spcPct val="100000"/>
              </a:lnSpc>
              <a:spcBef>
                <a:spcPts val="0"/>
              </a:spcBef>
              <a:spcAft>
                <a:spcPts val="0"/>
              </a:spcAft>
              <a:buNone/>
              <a:defRPr/>
            </a:lvl8pPr>
            <a:lvl9pPr indent="0" lvl="8" marL="0" marR="0" rtl="0" algn="l">
              <a:lnSpc>
                <a:spcPct val="100000"/>
              </a:lnSpc>
              <a:spcBef>
                <a:spcPts val="0"/>
              </a:spcBef>
              <a:spcAft>
                <a:spcPts val="0"/>
              </a:spcAft>
              <a:buNone/>
              <a:defRPr/>
            </a:lvl9p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ctrTitle"/>
          </p:nvPr>
        </p:nvSpPr>
        <p:spPr>
          <a:xfrm>
            <a:off x="1215112" y="818147"/>
            <a:ext cx="8825657" cy="1564948"/>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b="0" i="0" lang="en-US" sz="3950" u="none" cap="none" strike="noStrike">
                <a:solidFill>
                  <a:schemeClr val="lt1"/>
                </a:solidFill>
                <a:latin typeface="Arial"/>
                <a:ea typeface="Arial"/>
                <a:cs typeface="Arial"/>
                <a:sym typeface="Arial"/>
              </a:rPr>
              <a:t>AUGMENTED REALITY INDOOR NAVIGATION APP </a:t>
            </a:r>
            <a:endParaRPr/>
          </a:p>
        </p:txBody>
      </p:sp>
      <p:sp>
        <p:nvSpPr>
          <p:cNvPr id="235" name="Google Shape;235;p19"/>
          <p:cNvSpPr txBox="1"/>
          <p:nvPr>
            <p:ph idx="1" type="subTitle"/>
          </p:nvPr>
        </p:nvSpPr>
        <p:spPr>
          <a:xfrm>
            <a:off x="7760292" y="3766726"/>
            <a:ext cx="3501265" cy="86142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2"/>
              </a:buClr>
              <a:buFont typeface="Arial"/>
              <a:buNone/>
            </a:pPr>
            <a:r>
              <a:rPr b="1" i="0" lang="en-US" sz="2000" u="none" cap="none" strike="noStrike">
                <a:solidFill>
                  <a:schemeClr val="lt2"/>
                </a:solidFill>
                <a:latin typeface="Arial"/>
                <a:ea typeface="Arial"/>
                <a:cs typeface="Arial"/>
                <a:sym typeface="Arial"/>
              </a:rPr>
              <a:t>TEAM BLUEPRINTS </a:t>
            </a:r>
            <a:endParaRPr/>
          </a:p>
        </p:txBody>
      </p:sp>
      <p:sp>
        <p:nvSpPr>
          <p:cNvPr id="236" name="Google Shape;236;p19"/>
          <p:cNvSpPr txBox="1"/>
          <p:nvPr/>
        </p:nvSpPr>
        <p:spPr>
          <a:xfrm>
            <a:off x="7760292" y="4106050"/>
            <a:ext cx="2707181" cy="22159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1" i="0" lang="en-US" sz="2400" u="none" cap="none" strike="noStrike">
                <a:solidFill>
                  <a:schemeClr val="lt1"/>
                </a:solidFill>
                <a:latin typeface="Arial"/>
                <a:ea typeface="Arial"/>
                <a:cs typeface="Arial"/>
                <a:sym typeface="Arial"/>
              </a:rPr>
              <a:t>Justus  Karenzi</a:t>
            </a:r>
            <a:endParaRPr/>
          </a:p>
          <a:p>
            <a:pPr indent="0" lvl="0" marL="0" marR="0" rtl="0" algn="l">
              <a:lnSpc>
                <a:spcPct val="100000"/>
              </a:lnSpc>
              <a:spcBef>
                <a:spcPts val="0"/>
              </a:spcBef>
              <a:spcAft>
                <a:spcPts val="0"/>
              </a:spcAft>
              <a:buClr>
                <a:schemeClr val="lt1"/>
              </a:buClr>
              <a:buFont typeface="Arial"/>
              <a:buNone/>
            </a:pPr>
            <a:r>
              <a:rPr b="1" i="0" lang="en-US" sz="2400" u="none" cap="none" strike="noStrike">
                <a:solidFill>
                  <a:schemeClr val="lt1"/>
                </a:solidFill>
                <a:latin typeface="Arial"/>
                <a:ea typeface="Arial"/>
                <a:cs typeface="Arial"/>
                <a:sym typeface="Arial"/>
              </a:rPr>
              <a:t>Sudi  Nsengiyumva</a:t>
            </a:r>
            <a:endParaRPr/>
          </a:p>
          <a:p>
            <a:pPr indent="0" lvl="0" marL="0" marR="0" rtl="0" algn="l">
              <a:lnSpc>
                <a:spcPct val="100000"/>
              </a:lnSpc>
              <a:spcBef>
                <a:spcPts val="0"/>
              </a:spcBef>
              <a:spcAft>
                <a:spcPts val="0"/>
              </a:spcAft>
              <a:buClr>
                <a:schemeClr val="lt1"/>
              </a:buClr>
              <a:buFont typeface="Arial"/>
              <a:buNone/>
            </a:pPr>
            <a:r>
              <a:rPr b="1" i="0" lang="en-US" sz="2400" u="none" cap="none" strike="noStrike">
                <a:solidFill>
                  <a:schemeClr val="lt1"/>
                </a:solidFill>
                <a:latin typeface="Arial"/>
                <a:ea typeface="Arial"/>
                <a:cs typeface="Arial"/>
                <a:sym typeface="Arial"/>
              </a:rPr>
              <a:t>Jeremy  Fischer</a:t>
            </a:r>
            <a:endParaRPr/>
          </a:p>
          <a:p>
            <a:pPr indent="0" lvl="0" marL="0" marR="0" rtl="0" algn="l">
              <a:lnSpc>
                <a:spcPct val="100000"/>
              </a:lnSpc>
              <a:spcBef>
                <a:spcPts val="0"/>
              </a:spcBef>
              <a:spcAft>
                <a:spcPts val="0"/>
              </a:spcAft>
              <a:buClr>
                <a:schemeClr val="lt1"/>
              </a:buClr>
              <a:buFont typeface="Arial"/>
              <a:buNone/>
            </a:pPr>
            <a:r>
              <a:rPr b="1" i="0" lang="en-US" sz="2400" u="none" cap="none" strike="noStrike">
                <a:solidFill>
                  <a:schemeClr val="lt1"/>
                </a:solidFill>
                <a:latin typeface="Arial"/>
                <a:ea typeface="Arial"/>
                <a:cs typeface="Arial"/>
                <a:sym typeface="Arial"/>
              </a:rPr>
              <a:t>Jordan Ziegler</a:t>
            </a:r>
            <a:endParaRPr/>
          </a:p>
          <a:p>
            <a:pPr indent="0" lvl="0" marL="0" marR="0" rtl="0" algn="l">
              <a:lnSpc>
                <a:spcPct val="100000"/>
              </a:lnSpc>
              <a:spcBef>
                <a:spcPts val="0"/>
              </a:spcBef>
              <a:spcAft>
                <a:spcPts val="0"/>
              </a:spcAft>
              <a:buClr>
                <a:schemeClr val="lt1"/>
              </a:buClr>
              <a:buFont typeface="Arial"/>
              <a:buNone/>
            </a:pPr>
            <a:r>
              <a:rPr b="1" i="0" lang="en-US" sz="2400" u="none" cap="none" strike="noStrike">
                <a:solidFill>
                  <a:schemeClr val="lt1"/>
                </a:solidFill>
                <a:latin typeface="Arial"/>
                <a:ea typeface="Arial"/>
                <a:cs typeface="Arial"/>
                <a:sym typeface="Arial"/>
              </a:rPr>
              <a:t>Dylan Shanahan</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37" name="Google Shape;237;p19"/>
          <p:cNvPicPr preferRelativeResize="0"/>
          <p:nvPr/>
        </p:nvPicPr>
        <p:blipFill rotWithShape="1">
          <a:blip r:embed="rId3">
            <a:alphaModFix/>
          </a:blip>
          <a:srcRect b="0" l="0" r="0" t="0"/>
          <a:stretch/>
        </p:blipFill>
        <p:spPr>
          <a:xfrm>
            <a:off x="1395662" y="2952971"/>
            <a:ext cx="5818271" cy="3324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1141412" y="618518"/>
            <a:ext cx="9905997"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250" u="none" cap="none" strike="noStrike">
                <a:solidFill>
                  <a:schemeClr val="dk1"/>
                </a:solidFill>
                <a:latin typeface="Arial"/>
                <a:ea typeface="Arial"/>
                <a:cs typeface="Arial"/>
                <a:sym typeface="Arial"/>
              </a:rPr>
              <a:t>CONSTRAINTS ARE THE DESIGN SPECIFICATIONS AND LIMITS IMPOSED BY THE ENVIRONMENT AND THE CLIENT.</a:t>
            </a:r>
            <a:endParaRPr/>
          </a:p>
        </p:txBody>
      </p:sp>
      <p:pic>
        <p:nvPicPr>
          <p:cNvPr id="310" name="Google Shape;310;p28"/>
          <p:cNvPicPr preferRelativeResize="0"/>
          <p:nvPr/>
        </p:nvPicPr>
        <p:blipFill rotWithShape="1">
          <a:blip r:embed="rId3">
            <a:alphaModFix/>
          </a:blip>
          <a:srcRect b="0" l="0" r="0" t="0"/>
          <a:stretch/>
        </p:blipFill>
        <p:spPr>
          <a:xfrm>
            <a:off x="1117600" y="2489200"/>
            <a:ext cx="3429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nvSpPr>
        <p:spPr>
          <a:xfrm>
            <a:off x="932462" y="418708"/>
            <a:ext cx="9906000" cy="147955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500" u="none" cap="none" strike="noStrike">
                <a:solidFill>
                  <a:schemeClr val="dk1"/>
                </a:solidFill>
                <a:latin typeface="Arial"/>
                <a:ea typeface="Arial"/>
                <a:cs typeface="Arial"/>
                <a:sym typeface="Arial"/>
              </a:rPr>
              <a:t>MARKETING REQUIREMENTS ARE THE REQUIREMENTS RELATED TO MAKING OUR PROJECT MARKETABLE. </a:t>
            </a:r>
            <a:endParaRPr/>
          </a:p>
        </p:txBody>
      </p:sp>
      <p:pic>
        <p:nvPicPr>
          <p:cNvPr id="316" name="Google Shape;316;p29"/>
          <p:cNvPicPr preferRelativeResize="0"/>
          <p:nvPr/>
        </p:nvPicPr>
        <p:blipFill rotWithShape="1">
          <a:blip r:embed="rId3">
            <a:alphaModFix/>
          </a:blip>
          <a:srcRect b="0" l="0" r="0" t="0"/>
          <a:stretch/>
        </p:blipFill>
        <p:spPr>
          <a:xfrm>
            <a:off x="766581" y="2327014"/>
            <a:ext cx="4738687" cy="3060700"/>
          </a:xfrm>
          <a:prstGeom prst="rect">
            <a:avLst/>
          </a:prstGeom>
          <a:noFill/>
          <a:ln>
            <a:noFill/>
          </a:ln>
        </p:spPr>
      </p:pic>
      <p:sp>
        <p:nvSpPr>
          <p:cNvPr id="317" name="Google Shape;317;p29"/>
          <p:cNvSpPr/>
          <p:nvPr/>
        </p:nvSpPr>
        <p:spPr>
          <a:xfrm>
            <a:off x="5885462" y="2506480"/>
            <a:ext cx="6210300" cy="31241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Trebuchet MS"/>
              <a:buNone/>
            </a:pPr>
            <a:r>
              <a:rPr b="0" i="0" lang="en-US" sz="4000" u="none" cap="none" strike="noStrike">
                <a:solidFill>
                  <a:schemeClr val="dk1"/>
                </a:solidFill>
                <a:latin typeface="Trebuchet MS"/>
                <a:ea typeface="Trebuchet MS"/>
                <a:cs typeface="Trebuchet MS"/>
                <a:sym typeface="Trebuchet MS"/>
              </a:rPr>
              <a:t>- Efficiency</a:t>
            </a:r>
            <a:endParaRPr/>
          </a:p>
          <a:p>
            <a:pPr indent="0" lvl="0" marL="0" marR="0" rtl="0" algn="l">
              <a:lnSpc>
                <a:spcPct val="100000"/>
              </a:lnSpc>
              <a:spcBef>
                <a:spcPts val="0"/>
              </a:spcBef>
              <a:spcAft>
                <a:spcPts val="0"/>
              </a:spcAft>
              <a:buClr>
                <a:schemeClr val="dk1"/>
              </a:buClr>
              <a:buFont typeface="Times New Roman"/>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Time Constraints</a:t>
            </a:r>
            <a:endParaRPr/>
          </a:p>
          <a:p>
            <a:pPr indent="0" lvl="0" marL="0" marR="0" rtl="0" algn="l">
              <a:lnSpc>
                <a:spcPct val="100000"/>
              </a:lnSpc>
              <a:spcBef>
                <a:spcPts val="0"/>
              </a:spcBef>
              <a:spcAft>
                <a:spcPts val="0"/>
              </a:spcAft>
              <a:buClr>
                <a:schemeClr val="dk1"/>
              </a:buClr>
              <a:buFont typeface="Times New Roman"/>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Budget Constraints</a:t>
            </a:r>
            <a:endParaRPr/>
          </a:p>
          <a:p>
            <a:pPr indent="0" lvl="0" marL="0" marR="0" rtl="0" algn="l">
              <a:lnSpc>
                <a:spcPct val="100000"/>
              </a:lnSpc>
              <a:spcBef>
                <a:spcPts val="0"/>
              </a:spcBef>
              <a:spcAft>
                <a:spcPts val="0"/>
              </a:spcAft>
              <a:buClr>
                <a:schemeClr val="dk1"/>
              </a:buClr>
              <a:buFont typeface="Times New Roman"/>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Software Constraints</a:t>
            </a:r>
            <a:endParaRPr/>
          </a:p>
          <a:p>
            <a:pPr indent="0" lvl="0" marL="0" marR="0" rtl="0" algn="l">
              <a:lnSpc>
                <a:spcPct val="100000"/>
              </a:lnSpc>
              <a:spcBef>
                <a:spcPts val="0"/>
              </a:spcBef>
              <a:spcAft>
                <a:spcPts val="0"/>
              </a:spcAft>
              <a:buClr>
                <a:srgbClr val="000000"/>
              </a:buClr>
              <a:buFont typeface="Arial"/>
              <a:buNone/>
            </a:pPr>
            <a:r>
              <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p:nvPr/>
        </p:nvSpPr>
        <p:spPr>
          <a:xfrm>
            <a:off x="825500" y="215900"/>
            <a:ext cx="10528299" cy="256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Efficiency is how effective our project is compared to the different costs the user pays</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30"/>
          <p:cNvSpPr/>
          <p:nvPr/>
        </p:nvSpPr>
        <p:spPr>
          <a:xfrm>
            <a:off x="3543300" y="3035300"/>
            <a:ext cx="5095874" cy="22479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Battery Life</a:t>
            </a:r>
            <a:endParaRPr/>
          </a:p>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Memory Storage</a:t>
            </a:r>
            <a:endParaRPr/>
          </a:p>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Processor Allocation</a:t>
            </a:r>
            <a:endParaRPr/>
          </a:p>
          <a:p>
            <a:pPr indent="-317500" lvl="0" marL="457200" marR="0" rtl="0" algn="l">
              <a:lnSpc>
                <a:spcPct val="333333"/>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p:nvPr/>
        </p:nvSpPr>
        <p:spPr>
          <a:xfrm>
            <a:off x="690587" y="3547464"/>
            <a:ext cx="10528299" cy="114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1% per minute</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9" name="Google Shape;329;p31"/>
          <p:cNvSpPr/>
          <p:nvPr/>
        </p:nvSpPr>
        <p:spPr>
          <a:xfrm>
            <a:off x="825500" y="127000"/>
            <a:ext cx="10528299" cy="18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Battery Life expended through this application should not be excessive.</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330" name="Google Shape;330;p31"/>
          <p:cNvPicPr preferRelativeResize="0"/>
          <p:nvPr/>
        </p:nvPicPr>
        <p:blipFill rotWithShape="1">
          <a:blip r:embed="rId3">
            <a:alphaModFix/>
          </a:blip>
          <a:srcRect b="0" l="0" r="0" t="0"/>
          <a:stretch/>
        </p:blipFill>
        <p:spPr>
          <a:xfrm>
            <a:off x="6959600" y="2273300"/>
            <a:ext cx="3809999" cy="306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p:nvPr/>
        </p:nvSpPr>
        <p:spPr>
          <a:xfrm>
            <a:off x="825500" y="127000"/>
            <a:ext cx="10528299" cy="256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Memory storage and processor requirements should not be extreme.</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336" name="Google Shape;336;p32"/>
          <p:cNvPicPr preferRelativeResize="0"/>
          <p:nvPr/>
        </p:nvPicPr>
        <p:blipFill rotWithShape="1">
          <a:blip r:embed="rId3">
            <a:alphaModFix/>
          </a:blip>
          <a:srcRect b="0" l="0" r="0" t="0"/>
          <a:stretch/>
        </p:blipFill>
        <p:spPr>
          <a:xfrm>
            <a:off x="4880670" y="2202339"/>
            <a:ext cx="5074103" cy="3746769"/>
          </a:xfrm>
          <a:prstGeom prst="rect">
            <a:avLst/>
          </a:prstGeom>
          <a:noFill/>
          <a:ln>
            <a:noFill/>
          </a:ln>
        </p:spPr>
      </p:pic>
      <p:pic>
        <p:nvPicPr>
          <p:cNvPr id="337" name="Google Shape;337;p32"/>
          <p:cNvPicPr preferRelativeResize="0"/>
          <p:nvPr/>
        </p:nvPicPr>
        <p:blipFill rotWithShape="1">
          <a:blip r:embed="rId4">
            <a:alphaModFix/>
          </a:blip>
          <a:srcRect b="0" l="0" r="0" t="0"/>
          <a:stretch/>
        </p:blipFill>
        <p:spPr>
          <a:xfrm>
            <a:off x="1278073" y="2202341"/>
            <a:ext cx="2666082" cy="37467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p:nvPr/>
        </p:nvSpPr>
        <p:spPr>
          <a:xfrm>
            <a:off x="825500" y="127000"/>
            <a:ext cx="10528299" cy="18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Time and budget constraints are also a factor.</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343" name="Google Shape;343;p33"/>
          <p:cNvPicPr preferRelativeResize="0"/>
          <p:nvPr/>
        </p:nvPicPr>
        <p:blipFill rotWithShape="1">
          <a:blip r:embed="rId3">
            <a:alphaModFix/>
          </a:blip>
          <a:srcRect b="0" l="0" r="0" t="0"/>
          <a:stretch/>
        </p:blipFill>
        <p:spPr>
          <a:xfrm>
            <a:off x="558800" y="2044700"/>
            <a:ext cx="6007100" cy="2755900"/>
          </a:xfrm>
          <a:prstGeom prst="rect">
            <a:avLst/>
          </a:prstGeom>
          <a:noFill/>
          <a:ln>
            <a:noFill/>
          </a:ln>
        </p:spPr>
      </p:pic>
      <p:pic>
        <p:nvPicPr>
          <p:cNvPr id="344" name="Google Shape;344;p33"/>
          <p:cNvPicPr preferRelativeResize="0"/>
          <p:nvPr/>
        </p:nvPicPr>
        <p:blipFill rotWithShape="1">
          <a:blip r:embed="rId4">
            <a:alphaModFix/>
          </a:blip>
          <a:srcRect b="0" l="0" r="0" t="0"/>
          <a:stretch/>
        </p:blipFill>
        <p:spPr>
          <a:xfrm>
            <a:off x="7226300" y="2349500"/>
            <a:ext cx="3219450" cy="2146300"/>
          </a:xfrm>
          <a:prstGeom prst="rect">
            <a:avLst/>
          </a:prstGeom>
          <a:noFill/>
          <a:ln>
            <a:noFill/>
          </a:ln>
        </p:spPr>
      </p:pic>
      <p:sp>
        <p:nvSpPr>
          <p:cNvPr id="345" name="Google Shape;345;p33"/>
          <p:cNvSpPr/>
          <p:nvPr/>
        </p:nvSpPr>
        <p:spPr>
          <a:xfrm>
            <a:off x="825500" y="5372100"/>
            <a:ext cx="10528299" cy="104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3600" u="none" cap="none" strike="noStrike">
                <a:solidFill>
                  <a:schemeClr val="dk1"/>
                </a:solidFill>
                <a:latin typeface="Arial"/>
                <a:ea typeface="Arial"/>
                <a:cs typeface="Arial"/>
                <a:sym typeface="Arial"/>
              </a:rPr>
              <a:t>Project Completion required by April 15 2015. </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p:nvPr/>
        </p:nvSpPr>
        <p:spPr>
          <a:xfrm>
            <a:off x="825500" y="127000"/>
            <a:ext cx="10528299" cy="18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Software constraints are the main requirements of the project</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51" name="Google Shape;351;p34"/>
          <p:cNvSpPr/>
          <p:nvPr/>
        </p:nvSpPr>
        <p:spPr>
          <a:xfrm>
            <a:off x="596900" y="2298700"/>
            <a:ext cx="7159011" cy="3293209"/>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Drop Down menu</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CSV files</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Left, right, straight direction</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Image referencing</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Starting Location</a:t>
            </a:r>
            <a:endParaRPr/>
          </a:p>
          <a:p>
            <a:pPr indent="-317500" lvl="0" marL="457200" marR="0" rtl="0" algn="l">
              <a:lnSpc>
                <a:spcPct val="333333"/>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p:nvPr/>
        </p:nvSpPr>
        <p:spPr>
          <a:xfrm>
            <a:off x="825500" y="127000"/>
            <a:ext cx="10528299" cy="114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Also optional software requirements</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57" name="Google Shape;357;p35"/>
          <p:cNvSpPr/>
          <p:nvPr/>
        </p:nvSpPr>
        <p:spPr>
          <a:xfrm>
            <a:off x="825500" y="1791507"/>
            <a:ext cx="6328655" cy="1754325"/>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Map Reference</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Schedule implementation</a:t>
            </a:r>
            <a:endParaRPr/>
          </a:p>
          <a:p>
            <a:pPr indent="-317500" lvl="0" marL="457200" marR="0" rtl="0" algn="l">
              <a:lnSpc>
                <a:spcPct val="333333"/>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358" name="Google Shape;358;p35"/>
          <p:cNvPicPr preferRelativeResize="0"/>
          <p:nvPr/>
        </p:nvPicPr>
        <p:blipFill rotWithShape="1">
          <a:blip r:embed="rId3">
            <a:alphaModFix/>
          </a:blip>
          <a:srcRect b="0" l="0" r="0" t="0"/>
          <a:stretch/>
        </p:blipFill>
        <p:spPr>
          <a:xfrm>
            <a:off x="7788926" y="1791507"/>
            <a:ext cx="2357417" cy="44290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2057400" y="0"/>
            <a:ext cx="8229600" cy="155416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dk1"/>
                </a:solidFill>
                <a:latin typeface="Arial"/>
                <a:ea typeface="Arial"/>
                <a:cs typeface="Arial"/>
                <a:sym typeface="Arial"/>
              </a:rPr>
              <a:t>BECAUSE OUR PROJECT IS AN APPLICATION WE FOCUSED OUR ATTENTION FOR STANDARDS ON SOFTWARE AND MOBILE APP DEVELOPMENT.</a:t>
            </a:r>
            <a:endParaRPr/>
          </a:p>
        </p:txBody>
      </p:sp>
      <p:pic>
        <p:nvPicPr>
          <p:cNvPr id="364" name="Google Shape;364;p36"/>
          <p:cNvPicPr preferRelativeResize="0"/>
          <p:nvPr/>
        </p:nvPicPr>
        <p:blipFill rotWithShape="1">
          <a:blip r:embed="rId3">
            <a:alphaModFix/>
          </a:blip>
          <a:srcRect b="0" l="0" r="0" t="0"/>
          <a:stretch/>
        </p:blipFill>
        <p:spPr>
          <a:xfrm>
            <a:off x="342276" y="1554162"/>
            <a:ext cx="3962399" cy="2147843"/>
          </a:xfrm>
          <a:prstGeom prst="rect">
            <a:avLst/>
          </a:prstGeom>
          <a:noFill/>
          <a:ln>
            <a:noFill/>
          </a:ln>
        </p:spPr>
      </p:pic>
      <p:pic>
        <p:nvPicPr>
          <p:cNvPr id="365" name="Google Shape;365;p36"/>
          <p:cNvPicPr preferRelativeResize="0"/>
          <p:nvPr/>
        </p:nvPicPr>
        <p:blipFill rotWithShape="1">
          <a:blip r:embed="rId4">
            <a:alphaModFix/>
          </a:blip>
          <a:srcRect b="0" l="0" r="0" t="0"/>
          <a:stretch/>
        </p:blipFill>
        <p:spPr>
          <a:xfrm>
            <a:off x="7759909" y="1554162"/>
            <a:ext cx="3456951" cy="2768315"/>
          </a:xfrm>
          <a:prstGeom prst="rect">
            <a:avLst/>
          </a:prstGeom>
          <a:noFill/>
          <a:ln>
            <a:noFill/>
          </a:ln>
        </p:spPr>
      </p:pic>
      <p:pic>
        <p:nvPicPr>
          <p:cNvPr id="366" name="Google Shape;366;p36"/>
          <p:cNvPicPr preferRelativeResize="0"/>
          <p:nvPr/>
        </p:nvPicPr>
        <p:blipFill rotWithShape="1">
          <a:blip r:embed="rId5">
            <a:alphaModFix/>
          </a:blip>
          <a:srcRect b="0" l="0" r="0" t="0"/>
          <a:stretch/>
        </p:blipFill>
        <p:spPr>
          <a:xfrm>
            <a:off x="3866839" y="4208162"/>
            <a:ext cx="3581399" cy="24050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141411"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dk1"/>
                </a:solidFill>
                <a:latin typeface="Arial"/>
                <a:ea typeface="Arial"/>
                <a:cs typeface="Arial"/>
                <a:sym typeface="Arial"/>
              </a:rPr>
              <a:t>WE FOUND GENERAL CODING PRACTICES THAT ARE UTILIZED IN THE SOFTWARE COMMUNITY.</a:t>
            </a:r>
            <a:endParaRPr/>
          </a:p>
        </p:txBody>
      </p:sp>
      <p:pic>
        <p:nvPicPr>
          <p:cNvPr id="372" name="Google Shape;372;p37"/>
          <p:cNvPicPr preferRelativeResize="0"/>
          <p:nvPr/>
        </p:nvPicPr>
        <p:blipFill rotWithShape="1">
          <a:blip r:embed="rId3">
            <a:alphaModFix/>
          </a:blip>
          <a:srcRect b="0" l="0" r="0" t="0"/>
          <a:stretch/>
        </p:blipFill>
        <p:spPr>
          <a:xfrm>
            <a:off x="1487277" y="1299990"/>
            <a:ext cx="8692309" cy="50878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0"/>
          <p:cNvSpPr txBox="1"/>
          <p:nvPr>
            <p:ph type="title"/>
          </p:nvPr>
        </p:nvSpPr>
        <p:spPr>
          <a:xfrm>
            <a:off x="1450505" y="0"/>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4800" u="none" cap="none" strike="noStrike">
                <a:solidFill>
                  <a:schemeClr val="lt1"/>
                </a:solidFill>
                <a:latin typeface="Times New Roman"/>
                <a:ea typeface="Times New Roman"/>
                <a:cs typeface="Times New Roman"/>
                <a:sym typeface="Times New Roman"/>
              </a:rPr>
              <a:t>INITIAL PROBLEM STATEMENT</a:t>
            </a:r>
            <a:endParaRPr/>
          </a:p>
        </p:txBody>
      </p:sp>
      <p:pic>
        <p:nvPicPr>
          <p:cNvPr id="243" name="Google Shape;243;p20"/>
          <p:cNvPicPr preferRelativeResize="0"/>
          <p:nvPr/>
        </p:nvPicPr>
        <p:blipFill rotWithShape="1">
          <a:blip r:embed="rId3">
            <a:alphaModFix/>
          </a:blip>
          <a:srcRect b="0" l="0" r="0" t="0"/>
          <a:stretch/>
        </p:blipFill>
        <p:spPr>
          <a:xfrm>
            <a:off x="1000063" y="1310087"/>
            <a:ext cx="4151484" cy="2530892"/>
          </a:xfrm>
          <a:prstGeom prst="rect">
            <a:avLst/>
          </a:prstGeom>
          <a:noFill/>
          <a:ln>
            <a:noFill/>
          </a:ln>
        </p:spPr>
      </p:pic>
      <p:pic>
        <p:nvPicPr>
          <p:cNvPr id="244" name="Google Shape;244;p20"/>
          <p:cNvPicPr preferRelativeResize="0"/>
          <p:nvPr/>
        </p:nvPicPr>
        <p:blipFill rotWithShape="1">
          <a:blip r:embed="rId4">
            <a:alphaModFix/>
          </a:blip>
          <a:srcRect b="0" l="0" r="0" t="0"/>
          <a:stretch/>
        </p:blipFill>
        <p:spPr>
          <a:xfrm>
            <a:off x="2875940" y="4227314"/>
            <a:ext cx="7055100" cy="2532899"/>
          </a:xfrm>
          <a:prstGeom prst="rect">
            <a:avLst/>
          </a:prstGeom>
          <a:noFill/>
          <a:ln>
            <a:noFill/>
          </a:ln>
        </p:spPr>
      </p:pic>
      <p:pic>
        <p:nvPicPr>
          <p:cNvPr id="245" name="Google Shape;245;p20"/>
          <p:cNvPicPr preferRelativeResize="0"/>
          <p:nvPr/>
        </p:nvPicPr>
        <p:blipFill rotWithShape="1">
          <a:blip r:embed="rId5">
            <a:alphaModFix/>
          </a:blip>
          <a:srcRect b="0" l="0" r="0" t="0"/>
          <a:stretch/>
        </p:blipFill>
        <p:spPr>
          <a:xfrm>
            <a:off x="5838058" y="1310087"/>
            <a:ext cx="4554203" cy="2530892"/>
          </a:xfrm>
          <a:prstGeom prst="rect">
            <a:avLst/>
          </a:prstGeom>
          <a:noFill/>
          <a:ln>
            <a:noFill/>
          </a:ln>
        </p:spPr>
      </p:pic>
      <p:sp>
        <p:nvSpPr>
          <p:cNvPr id="246" name="Google Shape;246;p20"/>
          <p:cNvSpPr txBox="1"/>
          <p:nvPr/>
        </p:nvSpPr>
        <p:spPr>
          <a:xfrm>
            <a:off x="1000063" y="3858014"/>
            <a:ext cx="3848099" cy="369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The App will rely on Augmented reality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ph type="title"/>
          </p:nvPr>
        </p:nvSpPr>
        <p:spPr>
          <a:xfrm>
            <a:off x="1219200" y="-15269"/>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dk1"/>
                </a:solidFill>
                <a:latin typeface="Arial"/>
                <a:ea typeface="Arial"/>
                <a:cs typeface="Arial"/>
                <a:sym typeface="Arial"/>
              </a:rPr>
              <a:t>WE FOUND IEEE STANDARDS FOR SAFETY, TESTING, AND INFORMATION TECHNOLOGY</a:t>
            </a:r>
            <a:r>
              <a:rPr b="0" i="0" lang="en-US" sz="2800" u="none" cap="none" strike="noStrike">
                <a:solidFill>
                  <a:schemeClr val="lt1"/>
                </a:solidFill>
                <a:latin typeface="Arial"/>
                <a:ea typeface="Arial"/>
                <a:cs typeface="Arial"/>
                <a:sym typeface="Arial"/>
              </a:rPr>
              <a:t>.</a:t>
            </a:r>
            <a:endParaRPr/>
          </a:p>
        </p:txBody>
      </p:sp>
      <p:pic>
        <p:nvPicPr>
          <p:cNvPr id="378" name="Google Shape;378;p38"/>
          <p:cNvPicPr preferRelativeResize="0"/>
          <p:nvPr/>
        </p:nvPicPr>
        <p:blipFill rotWithShape="1">
          <a:blip r:embed="rId3">
            <a:alphaModFix/>
          </a:blip>
          <a:srcRect b="0" l="0" r="0" t="0"/>
          <a:stretch/>
        </p:blipFill>
        <p:spPr>
          <a:xfrm>
            <a:off x="1931424" y="1153934"/>
            <a:ext cx="3557586" cy="2004274"/>
          </a:xfrm>
          <a:prstGeom prst="rect">
            <a:avLst/>
          </a:prstGeom>
          <a:noFill/>
          <a:ln>
            <a:noFill/>
          </a:ln>
        </p:spPr>
      </p:pic>
      <p:sp>
        <p:nvSpPr>
          <p:cNvPr id="379" name="Google Shape;379;p38"/>
          <p:cNvSpPr txBox="1"/>
          <p:nvPr>
            <p:ph idx="1" type="body"/>
          </p:nvPr>
        </p:nvSpPr>
        <p:spPr>
          <a:xfrm>
            <a:off x="1219201" y="1076386"/>
            <a:ext cx="4876800" cy="5486399"/>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IEEE 1228 – Software Safety Plan</a:t>
            </a:r>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IEEE 29119 – Software Testing</a:t>
            </a:r>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100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p:txBody>
      </p:sp>
      <p:sp>
        <p:nvSpPr>
          <p:cNvPr id="380" name="Google Shape;380;p38"/>
          <p:cNvSpPr txBox="1"/>
          <p:nvPr>
            <p:ph idx="2" type="body"/>
          </p:nvPr>
        </p:nvSpPr>
        <p:spPr>
          <a:xfrm>
            <a:off x="6172200" y="1371600"/>
            <a:ext cx="4953000" cy="54863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50" u="none" cap="none" strike="noStrike">
                <a:solidFill>
                  <a:schemeClr val="dk1"/>
                </a:solidFill>
                <a:latin typeface="Arial"/>
                <a:ea typeface="Arial"/>
                <a:cs typeface="Arial"/>
                <a:sym typeface="Arial"/>
              </a:rPr>
              <a:t>Section 508 Standards</a:t>
            </a:r>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rPr b="0" i="0" lang="en-US" sz="2050" u="none" cap="none" strike="noStrike">
                <a:solidFill>
                  <a:schemeClr val="lt1"/>
                </a:solidFill>
                <a:latin typeface="Arial"/>
                <a:ea typeface="Arial"/>
                <a:cs typeface="Arial"/>
                <a:sym typeface="Arial"/>
              </a:rPr>
              <a:t>•</a:t>
            </a:r>
            <a:r>
              <a:rPr b="0" i="0" lang="en-US" sz="1400" u="none" cap="none" strike="noStrike">
                <a:solidFill>
                  <a:schemeClr val="lt1"/>
                </a:solidFill>
                <a:latin typeface="Arial"/>
                <a:ea typeface="Arial"/>
                <a:cs typeface="Arial"/>
                <a:sym typeface="Arial"/>
              </a:rPr>
              <a:t>	software applications and operating systems</a:t>
            </a:r>
            <a:endParaRPr/>
          </a:p>
          <a:p>
            <a:pPr indent="0" lvl="0" marL="0" marR="0" rtl="0" algn="l">
              <a:lnSpc>
                <a:spcPct val="100000"/>
              </a:lnSpc>
              <a:spcBef>
                <a:spcPts val="100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web-based information or applications</a:t>
            </a:r>
            <a:endParaRPr/>
          </a:p>
          <a:p>
            <a:pPr indent="0" lvl="0" marL="0" marR="0" rtl="0" algn="l">
              <a:lnSpc>
                <a:spcPct val="100000"/>
              </a:lnSpc>
              <a:spcBef>
                <a:spcPts val="100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telecommunication products</a:t>
            </a:r>
            <a:endParaRPr/>
          </a:p>
          <a:p>
            <a:pPr indent="0" lvl="0" marL="0" marR="0" rtl="0" algn="l">
              <a:lnSpc>
                <a:spcPct val="100000"/>
              </a:lnSpc>
              <a:spcBef>
                <a:spcPts val="100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video and multimedia products</a:t>
            </a:r>
            <a:endParaRPr/>
          </a:p>
          <a:p>
            <a:pPr indent="0" lvl="0" marL="0" marR="0" rtl="0" algn="l">
              <a:lnSpc>
                <a:spcPct val="100000"/>
              </a:lnSpc>
              <a:spcBef>
                <a:spcPts val="100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self contained, closed products (e.g., information 	kiosks, calculators, and fax machines)</a:t>
            </a:r>
            <a:endParaRPr/>
          </a:p>
          <a:p>
            <a:pPr indent="0" lvl="0" marL="0" marR="0" rtl="0" algn="l">
              <a:lnSpc>
                <a:spcPct val="100000"/>
              </a:lnSpc>
              <a:spcBef>
                <a:spcPts val="100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desktop and portable computers</a:t>
            </a:r>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p:txBody>
      </p:sp>
      <p:pic>
        <p:nvPicPr>
          <p:cNvPr id="381" name="Google Shape;381;p38"/>
          <p:cNvPicPr preferRelativeResize="0"/>
          <p:nvPr/>
        </p:nvPicPr>
        <p:blipFill rotWithShape="1">
          <a:blip r:embed="rId4">
            <a:alphaModFix/>
          </a:blip>
          <a:srcRect b="0" l="0" r="0" t="0"/>
          <a:stretch/>
        </p:blipFill>
        <p:spPr>
          <a:xfrm>
            <a:off x="6324600" y="1771461"/>
            <a:ext cx="3276600" cy="2180427"/>
          </a:xfrm>
          <a:prstGeom prst="rect">
            <a:avLst/>
          </a:prstGeom>
          <a:noFill/>
          <a:ln>
            <a:noFill/>
          </a:ln>
        </p:spPr>
      </p:pic>
      <p:pic>
        <p:nvPicPr>
          <p:cNvPr id="382" name="Google Shape;382;p38"/>
          <p:cNvPicPr preferRelativeResize="0"/>
          <p:nvPr/>
        </p:nvPicPr>
        <p:blipFill rotWithShape="1">
          <a:blip r:embed="rId5">
            <a:alphaModFix/>
          </a:blip>
          <a:srcRect b="0" l="0" r="0" t="0"/>
          <a:stretch/>
        </p:blipFill>
        <p:spPr>
          <a:xfrm>
            <a:off x="2210020" y="3776208"/>
            <a:ext cx="2895161" cy="21685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idx="1" type="body"/>
          </p:nvPr>
        </p:nvSpPr>
        <p:spPr>
          <a:xfrm>
            <a:off x="6165471" y="1107711"/>
            <a:ext cx="4041774" cy="5486399"/>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Arial"/>
              <a:buNone/>
            </a:pPr>
            <a:r>
              <a:rPr b="0" i="0" lang="en-US" sz="2200" u="none" cap="none" strike="noStrike">
                <a:solidFill>
                  <a:schemeClr val="dk1"/>
                </a:solidFill>
                <a:latin typeface="Arial"/>
                <a:ea typeface="Arial"/>
                <a:cs typeface="Arial"/>
                <a:sym typeface="Arial"/>
              </a:rPr>
              <a:t>ISO/IEC 18004:2000 &amp; 2006</a:t>
            </a:r>
            <a:endParaRPr/>
          </a:p>
          <a:p>
            <a:pPr indent="-228600" lvl="0" marL="228600" marR="0" rtl="0" algn="l">
              <a:lnSpc>
                <a:spcPct val="110000"/>
              </a:lnSpc>
              <a:spcBef>
                <a:spcPts val="0"/>
              </a:spcBef>
              <a:spcAft>
                <a:spcPts val="0"/>
              </a:spcAft>
              <a:buClr>
                <a:schemeClr val="lt1"/>
              </a:buClr>
              <a:buSzPts val="2750"/>
              <a:buFont typeface="Arial"/>
              <a:buChar char="•"/>
            </a:pPr>
            <a:r>
              <a:rPr b="0" i="0" lang="en-US" sz="2200" u="none" cap="none" strike="noStrike">
                <a:solidFill>
                  <a:schemeClr val="dk1"/>
                </a:solidFill>
                <a:latin typeface="Arial"/>
                <a:ea typeface="Arial"/>
                <a:cs typeface="Arial"/>
                <a:sym typeface="Arial"/>
              </a:rPr>
              <a:t>Defines QR code Characteristics and Formats</a:t>
            </a:r>
            <a:endParaRPr/>
          </a:p>
          <a:p>
            <a:pPr indent="-63500" lvl="0" marL="22860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63500" lvl="0" marL="22860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63500" lvl="0" marL="22860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63500" lvl="0" marL="22860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63500" lvl="0" marL="22860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200" u="none" cap="none" strike="noStrike">
                <a:latin typeface="Arial"/>
                <a:ea typeface="Arial"/>
                <a:cs typeface="Arial"/>
                <a:sym typeface="Arial"/>
              </a:rPr>
              <a:t>CSV – RFC 4180</a:t>
            </a:r>
            <a:endParaRPr/>
          </a:p>
        </p:txBody>
      </p:sp>
      <p:pic>
        <p:nvPicPr>
          <p:cNvPr id="388" name="Google Shape;388;p39"/>
          <p:cNvPicPr preferRelativeResize="0"/>
          <p:nvPr/>
        </p:nvPicPr>
        <p:blipFill rotWithShape="1">
          <a:blip r:embed="rId3">
            <a:alphaModFix/>
          </a:blip>
          <a:srcRect b="0" l="0" r="0" t="0"/>
          <a:stretch/>
        </p:blipFill>
        <p:spPr>
          <a:xfrm>
            <a:off x="8814215" y="2532446"/>
            <a:ext cx="2286000" cy="2286000"/>
          </a:xfrm>
          <a:prstGeom prst="rect">
            <a:avLst/>
          </a:prstGeom>
          <a:noFill/>
          <a:ln>
            <a:noFill/>
          </a:ln>
        </p:spPr>
      </p:pic>
      <p:pic>
        <p:nvPicPr>
          <p:cNvPr id="389" name="Google Shape;389;p39"/>
          <p:cNvPicPr preferRelativeResize="0"/>
          <p:nvPr/>
        </p:nvPicPr>
        <p:blipFill rotWithShape="1">
          <a:blip r:embed="rId4">
            <a:alphaModFix/>
          </a:blip>
          <a:srcRect b="0" l="0" r="0" t="0"/>
          <a:stretch/>
        </p:blipFill>
        <p:spPr>
          <a:xfrm>
            <a:off x="6190835" y="3732596"/>
            <a:ext cx="2105024" cy="2171700"/>
          </a:xfrm>
          <a:prstGeom prst="rect">
            <a:avLst/>
          </a:prstGeom>
          <a:noFill/>
          <a:ln>
            <a:noFill/>
          </a:ln>
        </p:spPr>
      </p:pic>
      <p:sp>
        <p:nvSpPr>
          <p:cNvPr id="390" name="Google Shape;390;p39"/>
          <p:cNvSpPr txBox="1"/>
          <p:nvPr>
            <p:ph type="title"/>
          </p:nvPr>
        </p:nvSpPr>
        <p:spPr>
          <a:xfrm>
            <a:off x="1173181"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dk1"/>
                </a:solidFill>
                <a:latin typeface="Arial"/>
                <a:ea typeface="Arial"/>
                <a:cs typeface="Arial"/>
                <a:sym typeface="Arial"/>
              </a:rPr>
              <a:t>THERE WERE ALSO STANDARDS FOR WEB CONTENT, QR CODES, AND CSV.</a:t>
            </a:r>
            <a:endParaRPr/>
          </a:p>
        </p:txBody>
      </p:sp>
      <p:sp>
        <p:nvSpPr>
          <p:cNvPr id="391" name="Google Shape;391;p39"/>
          <p:cNvSpPr txBox="1"/>
          <p:nvPr>
            <p:ph idx="2" type="body"/>
          </p:nvPr>
        </p:nvSpPr>
        <p:spPr>
          <a:xfrm>
            <a:off x="912004" y="923816"/>
            <a:ext cx="4648199" cy="838199"/>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1"/>
              </a:buClr>
              <a:buFont typeface="Arial"/>
              <a:buNone/>
            </a:pPr>
            <a:r>
              <a:rPr b="0" i="0" lang="en-US" sz="2200" u="none" cap="none" strike="noStrike">
                <a:solidFill>
                  <a:schemeClr val="dk1"/>
                </a:solidFill>
                <a:latin typeface="Arial"/>
                <a:ea typeface="Arial"/>
                <a:cs typeface="Arial"/>
                <a:sym typeface="Arial"/>
              </a:rPr>
              <a:t>Web Content Accessibility Guidelines</a:t>
            </a:r>
            <a:endParaRPr/>
          </a:p>
          <a:p>
            <a:pPr indent="0" lvl="0" marL="0" marR="0" rtl="0" algn="l">
              <a:lnSpc>
                <a:spcPct val="120000"/>
              </a:lnSpc>
              <a:spcBef>
                <a:spcPts val="0"/>
              </a:spcBef>
              <a:spcAft>
                <a:spcPts val="0"/>
              </a:spcAft>
              <a:buClr>
                <a:schemeClr val="lt1"/>
              </a:buClr>
              <a:buFont typeface="Arial"/>
              <a:buNone/>
            </a:pPr>
            <a:r>
              <a:t/>
            </a:r>
            <a:endParaRPr b="0" i="0" sz="2200" u="none" cap="none" strike="noStrike">
              <a:solidFill>
                <a:schemeClr val="dk1"/>
              </a:solidFill>
              <a:latin typeface="Arial"/>
              <a:ea typeface="Arial"/>
              <a:cs typeface="Arial"/>
              <a:sym typeface="Arial"/>
            </a:endParaRPr>
          </a:p>
        </p:txBody>
      </p:sp>
      <p:pic>
        <p:nvPicPr>
          <p:cNvPr id="392" name="Google Shape;392;p39"/>
          <p:cNvPicPr preferRelativeResize="0"/>
          <p:nvPr/>
        </p:nvPicPr>
        <p:blipFill rotWithShape="1">
          <a:blip r:embed="rId5">
            <a:alphaModFix/>
          </a:blip>
          <a:srcRect b="0" l="0" r="0" t="0"/>
          <a:stretch/>
        </p:blipFill>
        <p:spPr>
          <a:xfrm>
            <a:off x="750959" y="1920765"/>
            <a:ext cx="5059914" cy="46733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1141409"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dk1"/>
                </a:solidFill>
                <a:latin typeface="Arial"/>
                <a:ea typeface="Arial"/>
                <a:cs typeface="Arial"/>
                <a:sym typeface="Arial"/>
              </a:rPr>
              <a:t>MARKETING REQUIREMENTS</a:t>
            </a:r>
            <a:endParaRPr/>
          </a:p>
        </p:txBody>
      </p:sp>
      <p:sp>
        <p:nvSpPr>
          <p:cNvPr id="398" name="Google Shape;398;p40"/>
          <p:cNvSpPr txBox="1"/>
          <p:nvPr/>
        </p:nvSpPr>
        <p:spPr>
          <a:xfrm>
            <a:off x="1141409" y="1364104"/>
            <a:ext cx="7972610"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1. The program should show users where they need to go.</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2. The program should be user friendly and easily operated.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3. The program should not strain the user’s hardware.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4. Optional functionality</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399" name="Google Shape;399;p40"/>
          <p:cNvPicPr preferRelativeResize="0"/>
          <p:nvPr/>
        </p:nvPicPr>
        <p:blipFill rotWithShape="1">
          <a:blip r:embed="rId3">
            <a:alphaModFix/>
          </a:blip>
          <a:srcRect b="0" l="0" r="0" t="0"/>
          <a:stretch/>
        </p:blipFill>
        <p:spPr>
          <a:xfrm>
            <a:off x="1141409" y="2927509"/>
            <a:ext cx="4478539" cy="2852877"/>
          </a:xfrm>
          <a:prstGeom prst="rect">
            <a:avLst/>
          </a:prstGeom>
          <a:noFill/>
          <a:ln>
            <a:noFill/>
          </a:ln>
        </p:spPr>
      </p:pic>
      <p:pic>
        <p:nvPicPr>
          <p:cNvPr id="400" name="Google Shape;400;p40"/>
          <p:cNvPicPr preferRelativeResize="0"/>
          <p:nvPr/>
        </p:nvPicPr>
        <p:blipFill rotWithShape="1">
          <a:blip r:embed="rId4">
            <a:alphaModFix/>
          </a:blip>
          <a:srcRect b="0" l="0" r="0" t="0"/>
          <a:stretch/>
        </p:blipFill>
        <p:spPr>
          <a:xfrm>
            <a:off x="8091261" y="535733"/>
            <a:ext cx="2956148" cy="2875988"/>
          </a:xfrm>
          <a:prstGeom prst="rect">
            <a:avLst/>
          </a:prstGeom>
          <a:noFill/>
          <a:ln>
            <a:noFill/>
          </a:ln>
        </p:spPr>
      </p:pic>
      <p:pic>
        <p:nvPicPr>
          <p:cNvPr id="401" name="Google Shape;401;p40"/>
          <p:cNvPicPr preferRelativeResize="0"/>
          <p:nvPr/>
        </p:nvPicPr>
        <p:blipFill rotWithShape="1">
          <a:blip r:embed="rId5">
            <a:alphaModFix/>
          </a:blip>
          <a:srcRect b="0" l="0" r="0" t="0"/>
          <a:stretch/>
        </p:blipFill>
        <p:spPr>
          <a:xfrm>
            <a:off x="7513633" y="3947454"/>
            <a:ext cx="3533776" cy="2351567"/>
          </a:xfrm>
          <a:prstGeom prst="rect">
            <a:avLst/>
          </a:prstGeom>
          <a:noFill/>
          <a:ln>
            <a:noFill/>
          </a:ln>
        </p:spPr>
      </p:pic>
      <p:sp>
        <p:nvSpPr>
          <p:cNvPr id="402" name="Google Shape;402;p40"/>
          <p:cNvSpPr txBox="1"/>
          <p:nvPr/>
        </p:nvSpPr>
        <p:spPr>
          <a:xfrm>
            <a:off x="7609118" y="3512199"/>
            <a:ext cx="3462727"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User Friendly</a:t>
            </a:r>
            <a:r>
              <a:rPr b="0" i="0" lang="en-US" sz="1800" u="none" cap="none" strike="noStrike">
                <a:solidFill>
                  <a:schemeClr val="lt1"/>
                </a:solidFill>
                <a:latin typeface="Arial"/>
                <a:ea typeface="Arial"/>
                <a:cs typeface="Arial"/>
                <a:sym typeface="Arial"/>
              </a:rPr>
              <a:t>.</a:t>
            </a:r>
            <a:endParaRPr/>
          </a:p>
        </p:txBody>
      </p:sp>
      <p:sp>
        <p:nvSpPr>
          <p:cNvPr id="403" name="Google Shape;403;p40"/>
          <p:cNvSpPr txBox="1"/>
          <p:nvPr/>
        </p:nvSpPr>
        <p:spPr>
          <a:xfrm>
            <a:off x="1484025" y="5780387"/>
            <a:ext cx="358264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Provides directions</a:t>
            </a:r>
            <a:r>
              <a:rPr b="0" i="0" lang="en-US" sz="1800" u="none" cap="none" strike="noStrike">
                <a:solidFill>
                  <a:schemeClr val="lt1"/>
                </a:solidFill>
                <a:latin typeface="Arial"/>
                <a:ea typeface="Arial"/>
                <a:cs typeface="Arial"/>
                <a:sym typeface="Arial"/>
              </a:rPr>
              <a:t>.</a:t>
            </a:r>
            <a:endParaRPr/>
          </a:p>
        </p:txBody>
      </p:sp>
      <p:sp>
        <p:nvSpPr>
          <p:cNvPr id="404" name="Google Shape;404;p40"/>
          <p:cNvSpPr txBox="1"/>
          <p:nvPr/>
        </p:nvSpPr>
        <p:spPr>
          <a:xfrm>
            <a:off x="7489196" y="6313315"/>
            <a:ext cx="358264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Does not strain hardware.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141409"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REQUIREMENTS SPECIFICATIONS</a:t>
            </a:r>
            <a:endParaRPr/>
          </a:p>
        </p:txBody>
      </p:sp>
      <p:graphicFrame>
        <p:nvGraphicFramePr>
          <p:cNvPr id="410" name="Google Shape;410;p41"/>
          <p:cNvGraphicFramePr/>
          <p:nvPr/>
        </p:nvGraphicFramePr>
        <p:xfrm>
          <a:off x="134910" y="1124261"/>
          <a:ext cx="3000000" cy="3000000"/>
        </p:xfrm>
        <a:graphic>
          <a:graphicData uri="http://schemas.openxmlformats.org/drawingml/2006/table">
            <a:tbl>
              <a:tblPr>
                <a:noFill/>
                <a:tableStyleId>{08DF425E-3853-498C-AED9-F74945F7FE35}</a:tableStyleId>
              </a:tblPr>
              <a:tblGrid>
                <a:gridCol w="2152525"/>
                <a:gridCol w="3474250"/>
                <a:gridCol w="6155475"/>
              </a:tblGrid>
              <a:tr h="265300">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Marketing Requirements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Engineering Requirements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Justification</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75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3</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1. The battery should not drain faster than 1% per minute</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Despite relatively short periods of use, the user should not experience a quick depletion of their battery while using this application.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3</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2. The app should not take up more than 256MB of space on the hardware device.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program will be designed to store most data on the hardware device, but will limit the space it takes up so that the user is not inconvenienced due to the large space demands of this program.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3</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3. The processor of the hardware device should not be taxed by the program and create hardware complications.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This is tied in with the battery use and the desire not to inconvenience the user with the application use. The program should not be developed in inefficient manners which are unkind to the user’s hardware.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2</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4. The software should incorporate a drop down menu for room selection.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user needs to be able to quickly and efficiently choose where they want to go.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2</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5. The software should allow for change to the drop down menu through a csv file</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ability to rename the rooms they frequent regularly is an important function for ease of use. It is convenient to be able to rename rooms based on what you remember them for, rather than what their actual titles are.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645850">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1</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6. The software needs to provide directions to the user using the “augmented reality” style as per the client’s request.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This is the fundamental of the program. The program needs to show the user where they need to go and how to get there. The easiest method for the user is to show them the world and which direction they need to go through the camera.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lnSpc>
                          <a:spcPct val="100000"/>
                        </a:lnSpc>
                        <a:spcBef>
                          <a:spcPts val="0"/>
                        </a:spcBef>
                        <a:spcAft>
                          <a:spcPts val="0"/>
                        </a:spcAft>
                        <a:buClr>
                          <a:srgbClr val="000000"/>
                        </a:buClr>
                        <a:buFont typeface="Arial"/>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1,2</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Arial"/>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7. The software needs to be able to recognize images.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Arial"/>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The bare minimum software system needs to recognize and utilize images to determine location and arrow directions.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414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1</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8. The software should recognize where the user is starting from.</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program recognizes where the user starts out and from there is able to guide the user to their destination.</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414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1,2</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9. The software will provide a map layout of the building.*</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program needs to show the user a top down map of the area and the directions they will be taking.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4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10. The software will be able to include the user’s schedule into the program and use it for directions.*</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The schedule can optionally be implemented for the program to determine where the user needs to go and when they need to go there to create better ease of use. </a:t>
                      </a:r>
                      <a:endParaRPr/>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411" name="Google Shape;411;p41"/>
          <p:cNvSpPr/>
          <p:nvPr/>
        </p:nvSpPr>
        <p:spPr>
          <a:xfrm>
            <a:off x="5532437" y="22494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br>
              <a:rPr b="0"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Font typeface="Arial"/>
              <a:buNone/>
            </a:pPr>
            <a:r>
              <a:t/>
            </a:r>
            <a:endParaRPr b="0" i="0" sz="1800" u="none" cap="none" strike="noStrike">
              <a:solidFill>
                <a:schemeClr val="lt1"/>
              </a:solidFill>
              <a:latin typeface="Arial"/>
              <a:ea typeface="Arial"/>
              <a:cs typeface="Arial"/>
              <a:sym typeface="Arial"/>
            </a:endParaRPr>
          </a:p>
        </p:txBody>
      </p:sp>
      <p:pic>
        <p:nvPicPr>
          <p:cNvPr id="412" name="Google Shape;412;p41"/>
          <p:cNvPicPr preferRelativeResize="0"/>
          <p:nvPr/>
        </p:nvPicPr>
        <p:blipFill rotWithShape="1">
          <a:blip r:embed="rId3">
            <a:alphaModFix/>
          </a:blip>
          <a:srcRect b="37072" l="18240" r="52132" t="33057"/>
          <a:stretch/>
        </p:blipFill>
        <p:spPr>
          <a:xfrm>
            <a:off x="2278505" y="2953061"/>
            <a:ext cx="3492707" cy="1678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1141412" y="618518"/>
            <a:ext cx="9905997"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250" u="none" cap="none" strike="noStrike">
                <a:solidFill>
                  <a:schemeClr val="dk1"/>
                </a:solidFill>
                <a:latin typeface="Arial"/>
                <a:ea typeface="Arial"/>
                <a:cs typeface="Arial"/>
                <a:sym typeface="Arial"/>
              </a:rPr>
              <a:t>Deliverable 4 is the Concept Generation and Selection.</a:t>
            </a:r>
            <a:endParaRPr/>
          </a:p>
        </p:txBody>
      </p:sp>
      <p:pic>
        <p:nvPicPr>
          <p:cNvPr id="418" name="Google Shape;418;p42"/>
          <p:cNvPicPr preferRelativeResize="0"/>
          <p:nvPr/>
        </p:nvPicPr>
        <p:blipFill rotWithShape="1">
          <a:blip r:embed="rId3">
            <a:alphaModFix/>
          </a:blip>
          <a:srcRect b="0" l="0" r="0" t="0"/>
          <a:stretch/>
        </p:blipFill>
        <p:spPr>
          <a:xfrm>
            <a:off x="2579075" y="2417875"/>
            <a:ext cx="6572250" cy="357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nvSpPr>
        <p:spPr>
          <a:xfrm>
            <a:off x="932462" y="418708"/>
            <a:ext cx="9906000" cy="147955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500" u="none" cap="none" strike="noStrike">
                <a:solidFill>
                  <a:schemeClr val="dk1"/>
                </a:solidFill>
                <a:latin typeface="Arial"/>
                <a:ea typeface="Arial"/>
                <a:cs typeface="Arial"/>
                <a:sym typeface="Arial"/>
              </a:rPr>
              <a:t>Concept Generation Chart</a:t>
            </a:r>
            <a:endParaRPr/>
          </a:p>
        </p:txBody>
      </p:sp>
      <p:pic>
        <p:nvPicPr>
          <p:cNvPr id="424" name="Google Shape;424;p43"/>
          <p:cNvPicPr preferRelativeResize="0"/>
          <p:nvPr/>
        </p:nvPicPr>
        <p:blipFill rotWithShape="1">
          <a:blip r:embed="rId3">
            <a:alphaModFix/>
          </a:blip>
          <a:srcRect b="0" l="0" r="0" t="0"/>
          <a:stretch/>
        </p:blipFill>
        <p:spPr>
          <a:xfrm>
            <a:off x="139200" y="1714500"/>
            <a:ext cx="5275499" cy="2967469"/>
          </a:xfrm>
          <a:prstGeom prst="rect">
            <a:avLst/>
          </a:prstGeom>
          <a:noFill/>
          <a:ln>
            <a:noFill/>
          </a:ln>
        </p:spPr>
      </p:pic>
      <p:sp>
        <p:nvSpPr>
          <p:cNvPr id="425" name="Google Shape;425;p43"/>
          <p:cNvSpPr txBox="1"/>
          <p:nvPr/>
        </p:nvSpPr>
        <p:spPr>
          <a:xfrm>
            <a:off x="1648575" y="5328125"/>
            <a:ext cx="5275499" cy="7913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US" sz="1800" u="none" cap="none" strike="noStrike">
                <a:solidFill>
                  <a:srgbClr val="000000"/>
                </a:solidFill>
                <a:latin typeface="Arial"/>
                <a:ea typeface="Arial"/>
                <a:cs typeface="Arial"/>
                <a:sym typeface="Arial"/>
              </a:rPr>
              <a:t>Brainstorming portion of the project</a:t>
            </a:r>
            <a:endParaRPr/>
          </a:p>
        </p:txBody>
      </p:sp>
      <p:pic>
        <p:nvPicPr>
          <p:cNvPr id="426" name="Google Shape;426;p43"/>
          <p:cNvPicPr preferRelativeResize="0"/>
          <p:nvPr/>
        </p:nvPicPr>
        <p:blipFill rotWithShape="1">
          <a:blip r:embed="rId4">
            <a:alphaModFix/>
          </a:blip>
          <a:srcRect b="0" l="0" r="0" t="0"/>
          <a:stretch/>
        </p:blipFill>
        <p:spPr>
          <a:xfrm>
            <a:off x="5562600" y="1898250"/>
            <a:ext cx="6286500" cy="2390775"/>
          </a:xfrm>
          <a:prstGeom prst="rect">
            <a:avLst/>
          </a:prstGeom>
          <a:noFill/>
          <a:ln>
            <a:noFill/>
          </a:ln>
        </p:spPr>
      </p:pic>
      <p:graphicFrame>
        <p:nvGraphicFramePr>
          <p:cNvPr id="427" name="Google Shape;427;p43"/>
          <p:cNvGraphicFramePr/>
          <p:nvPr/>
        </p:nvGraphicFramePr>
        <p:xfrm>
          <a:off x="5651767" y="2607501"/>
          <a:ext cx="3000000" cy="3000000"/>
        </p:xfrm>
        <a:graphic>
          <a:graphicData uri="http://schemas.openxmlformats.org/drawingml/2006/table">
            <a:tbl>
              <a:tblPr>
                <a:noFill/>
                <a:tableStyleId>{08DF425E-3853-498C-AED9-F74945F7FE35}</a:tableStyleId>
              </a:tblPr>
              <a:tblGrid>
                <a:gridCol w="1495450"/>
                <a:gridCol w="1485925"/>
                <a:gridCol w="1485925"/>
                <a:gridCol w="1485925"/>
              </a:tblGrid>
              <a:tr h="372775">
                <a:tc>
                  <a:txBody>
                    <a:bodyPr/>
                    <a:lstStyle/>
                    <a:p>
                      <a:pPr indent="0" lvl="0" marL="0" marR="0" rtl="0" algn="ctr">
                        <a:lnSpc>
                          <a:spcPct val="100000"/>
                        </a:lnSpc>
                        <a:spcBef>
                          <a:spcPts val="0"/>
                        </a:spcBef>
                        <a:spcAft>
                          <a:spcPts val="0"/>
                        </a:spcAft>
                        <a:buClr>
                          <a:srgbClr val="000000"/>
                        </a:buClr>
                        <a:buFont typeface="Times New Roman"/>
                        <a:buNone/>
                      </a:pPr>
                      <a:r>
                        <a:rPr b="0" i="0" lang="en-US" sz="1400" u="none" cap="none" strike="noStrike">
                          <a:solidFill>
                            <a:srgbClr val="000000"/>
                          </a:solidFill>
                          <a:latin typeface="Times New Roman"/>
                          <a:ea typeface="Times New Roman"/>
                          <a:cs typeface="Times New Roman"/>
                          <a:sym typeface="Times New Roman"/>
                        </a:rPr>
                        <a:t>SDK</a:t>
                      </a:r>
                      <a:endParaRPr sz="1400" u="none" cap="none" strike="noStrike"/>
                    </a:p>
                  </a:txBody>
                  <a:tcPr marT="66675" marB="66675" marR="66675" marL="666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Font typeface="Times New Roman"/>
                        <a:buNone/>
                      </a:pPr>
                      <a:r>
                        <a:rPr b="0" i="0" lang="en-US" sz="1400" u="none" cap="none" strike="noStrike">
                          <a:solidFill>
                            <a:srgbClr val="000000"/>
                          </a:solidFill>
                          <a:latin typeface="Times New Roman"/>
                          <a:ea typeface="Times New Roman"/>
                          <a:cs typeface="Times New Roman"/>
                          <a:sym typeface="Times New Roman"/>
                        </a:rPr>
                        <a:t>Vuforia</a:t>
                      </a:r>
                      <a:endParaRPr sz="1400" u="none" cap="none" strike="noStrike"/>
                    </a:p>
                  </a:txBody>
                  <a:tcPr marT="66675" marB="66675" marR="66675" marL="666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Font typeface="Times New Roman"/>
                        <a:buNone/>
                      </a:pPr>
                      <a:r>
                        <a:rPr b="0" i="0" lang="en-US" sz="1400" u="none" cap="none" strike="noStrike">
                          <a:solidFill>
                            <a:srgbClr val="000000"/>
                          </a:solidFill>
                          <a:latin typeface="Times New Roman"/>
                          <a:ea typeface="Times New Roman"/>
                          <a:cs typeface="Times New Roman"/>
                          <a:sym typeface="Times New Roman"/>
                        </a:rPr>
                        <a:t>Metaio</a:t>
                      </a:r>
                      <a:endParaRPr sz="1400" u="none" cap="none" strike="noStrike"/>
                    </a:p>
                  </a:txBody>
                  <a:tcPr marT="66675" marB="66675" marR="66675" marL="666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Font typeface="Times New Roman"/>
                        <a:buNone/>
                      </a:pPr>
                      <a:r>
                        <a:rPr b="0" i="0" lang="en-US" sz="1400" u="none" cap="none" strike="noStrike">
                          <a:solidFill>
                            <a:srgbClr val="000000"/>
                          </a:solidFill>
                          <a:latin typeface="Times New Roman"/>
                          <a:ea typeface="Times New Roman"/>
                          <a:cs typeface="Times New Roman"/>
                          <a:sym typeface="Times New Roman"/>
                        </a:rPr>
                        <a:t>D’Fusion</a:t>
                      </a:r>
                      <a:endParaRPr sz="1400" u="none" cap="none" strike="noStrike"/>
                    </a:p>
                  </a:txBody>
                  <a:tcPr marT="66675" marB="66675" marR="66675" marL="666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428" name="Google Shape;428;p43"/>
          <p:cNvSpPr/>
          <p:nvPr/>
        </p:nvSpPr>
        <p:spPr>
          <a:xfrm>
            <a:off x="3117850" y="3846513"/>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p:nvPr/>
        </p:nvSpPr>
        <p:spPr>
          <a:xfrm>
            <a:off x="825500" y="215900"/>
            <a:ext cx="10528299" cy="256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We combined the options brainstormed in different ways to generate concept ideas. </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434" name="Google Shape;434;p44"/>
          <p:cNvPicPr preferRelativeResize="0"/>
          <p:nvPr/>
        </p:nvPicPr>
        <p:blipFill rotWithShape="1">
          <a:blip r:embed="rId3">
            <a:alphaModFix/>
          </a:blip>
          <a:srcRect b="0" l="0" r="0" t="0"/>
          <a:stretch/>
        </p:blipFill>
        <p:spPr>
          <a:xfrm>
            <a:off x="825500" y="3005506"/>
            <a:ext cx="9165172" cy="3320924"/>
          </a:xfrm>
          <a:prstGeom prst="rect">
            <a:avLst/>
          </a:prstGeom>
          <a:noFill/>
          <a:ln>
            <a:noFill/>
          </a:ln>
        </p:spPr>
      </p:pic>
      <p:pic>
        <p:nvPicPr>
          <p:cNvPr id="435" name="Google Shape;435;p44"/>
          <p:cNvPicPr preferRelativeResize="0"/>
          <p:nvPr/>
        </p:nvPicPr>
        <p:blipFill rotWithShape="1">
          <a:blip r:embed="rId4">
            <a:alphaModFix/>
          </a:blip>
          <a:srcRect b="0" l="0" r="0" t="0"/>
          <a:stretch/>
        </p:blipFill>
        <p:spPr>
          <a:xfrm>
            <a:off x="825500" y="4785336"/>
            <a:ext cx="9056630" cy="5055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p:nvPr/>
        </p:nvSpPr>
        <p:spPr>
          <a:xfrm>
            <a:off x="825500" y="127000"/>
            <a:ext cx="10528299" cy="18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The next step was to score the concepts based on objectives.</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441" name="Google Shape;441;p45"/>
          <p:cNvPicPr preferRelativeResize="0"/>
          <p:nvPr/>
        </p:nvPicPr>
        <p:blipFill rotWithShape="1">
          <a:blip r:embed="rId3">
            <a:alphaModFix/>
          </a:blip>
          <a:srcRect b="0" l="0" r="0" t="0"/>
          <a:stretch/>
        </p:blipFill>
        <p:spPr>
          <a:xfrm>
            <a:off x="1597653" y="2505825"/>
            <a:ext cx="7527924" cy="3292724"/>
          </a:xfrm>
          <a:prstGeom prst="rect">
            <a:avLst/>
          </a:prstGeom>
          <a:noFill/>
          <a:ln>
            <a:noFill/>
          </a:ln>
        </p:spPr>
      </p:pic>
      <p:pic>
        <p:nvPicPr>
          <p:cNvPr id="442" name="Google Shape;442;p45"/>
          <p:cNvPicPr preferRelativeResize="0"/>
          <p:nvPr/>
        </p:nvPicPr>
        <p:blipFill rotWithShape="1">
          <a:blip r:embed="rId4">
            <a:alphaModFix/>
          </a:blip>
          <a:srcRect b="0" l="0" r="0" t="0"/>
          <a:stretch/>
        </p:blipFill>
        <p:spPr>
          <a:xfrm>
            <a:off x="4579459" y="2505825"/>
            <a:ext cx="1529953" cy="3292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p:nvPr/>
        </p:nvSpPr>
        <p:spPr>
          <a:xfrm>
            <a:off x="825500" y="127000"/>
            <a:ext cx="10528199" cy="25652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Because of the tie, we generated a final concept based on both of them combined. </a:t>
            </a:r>
            <a:endParaRPr/>
          </a:p>
          <a:p>
            <a:pPr indent="0" lvl="0" marL="0" marR="0" rtl="0" algn="l">
              <a:lnSpc>
                <a:spcPct val="342857"/>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448" name="Google Shape;448;p46"/>
          <p:cNvPicPr preferRelativeResize="0"/>
          <p:nvPr/>
        </p:nvPicPr>
        <p:blipFill rotWithShape="1">
          <a:blip r:embed="rId3">
            <a:alphaModFix/>
          </a:blip>
          <a:srcRect b="0" l="0" r="0" t="0"/>
          <a:stretch/>
        </p:blipFill>
        <p:spPr>
          <a:xfrm>
            <a:off x="1558099" y="2598125"/>
            <a:ext cx="9071825" cy="3766749"/>
          </a:xfrm>
          <a:prstGeom prst="rect">
            <a:avLst/>
          </a:prstGeom>
          <a:noFill/>
          <a:ln>
            <a:noFill/>
          </a:ln>
        </p:spPr>
      </p:pic>
      <p:pic>
        <p:nvPicPr>
          <p:cNvPr id="449" name="Google Shape;449;p46"/>
          <p:cNvPicPr preferRelativeResize="0"/>
          <p:nvPr/>
        </p:nvPicPr>
        <p:blipFill rotWithShape="1">
          <a:blip r:embed="rId4">
            <a:alphaModFix/>
          </a:blip>
          <a:srcRect b="0" l="0" r="0" t="0"/>
          <a:stretch/>
        </p:blipFill>
        <p:spPr>
          <a:xfrm>
            <a:off x="8300292" y="2598125"/>
            <a:ext cx="2297606" cy="3766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7"/>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For the overall architecture we started with a Level 0 Model.</a:t>
            </a:r>
            <a:endParaRPr b="0" i="0" sz="4800" u="none" cap="none" strike="noStrike">
              <a:solidFill>
                <a:srgbClr val="000000"/>
              </a:solidFill>
              <a:latin typeface="Arial"/>
              <a:ea typeface="Arial"/>
              <a:cs typeface="Arial"/>
              <a:sym typeface="Arial"/>
            </a:endParaRPr>
          </a:p>
        </p:txBody>
      </p:sp>
      <p:pic>
        <p:nvPicPr>
          <p:cNvPr descr="https://lh4.googleusercontent.com/AetTb_OVwpMJvhnW_M4jwlsR0SAPBv42ffesR72yZig-XF_ISfZVkqYivbTWzFjUrPv8tWCMP0bN1-G97VucCM16kqjYRk-IPGIEFlVcJ1laicdnWuFHZUVyKAH5jONh" id="455" name="Google Shape;455;p47"/>
          <p:cNvPicPr preferRelativeResize="0"/>
          <p:nvPr/>
        </p:nvPicPr>
        <p:blipFill rotWithShape="1">
          <a:blip r:embed="rId3">
            <a:alphaModFix/>
          </a:blip>
          <a:srcRect b="0" l="0" r="0" t="0"/>
          <a:stretch/>
        </p:blipFill>
        <p:spPr>
          <a:xfrm>
            <a:off x="2498728" y="2259926"/>
            <a:ext cx="6819900" cy="1905000"/>
          </a:xfrm>
          <a:prstGeom prst="rect">
            <a:avLst/>
          </a:prstGeom>
          <a:noFill/>
          <a:ln>
            <a:noFill/>
          </a:ln>
        </p:spPr>
      </p:pic>
      <p:sp>
        <p:nvSpPr>
          <p:cNvPr id="456" name="Google Shape;456;p47"/>
          <p:cNvSpPr txBox="1"/>
          <p:nvPr/>
        </p:nvSpPr>
        <p:spPr>
          <a:xfrm>
            <a:off x="2498728" y="4164926"/>
            <a:ext cx="5257147"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Figure 5.1.1 - Level 0 Software Architecture Design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57" name="Google Shape;457;p47"/>
          <p:cNvSpPr/>
          <p:nvPr/>
        </p:nvSpPr>
        <p:spPr>
          <a:xfrm>
            <a:off x="1141411" y="6539372"/>
            <a:ext cx="18469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Arial"/>
              <a:buNone/>
            </a:pPr>
            <a:r>
              <a:rPr b="0" i="0" lang="en-US" sz="1400" u="none" cap="none" strike="noStrike">
                <a:solidFill>
                  <a:srgbClr val="7F7F7F"/>
                </a:solidFill>
                <a:latin typeface="Arial"/>
                <a:ea typeface="Arial"/>
                <a:cs typeface="Arial"/>
                <a:sym typeface="Arial"/>
              </a:rPr>
              <a:t>Detailed Architecture</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4195294" y="0"/>
            <a:ext cx="9905997"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CLIENT INTERVIEW</a:t>
            </a:r>
            <a:endParaRPr/>
          </a:p>
        </p:txBody>
      </p:sp>
      <p:pic>
        <p:nvPicPr>
          <p:cNvPr id="252" name="Google Shape;252;p21"/>
          <p:cNvPicPr preferRelativeResize="0"/>
          <p:nvPr/>
        </p:nvPicPr>
        <p:blipFill rotWithShape="1">
          <a:blip r:embed="rId3">
            <a:alphaModFix/>
          </a:blip>
          <a:srcRect b="0" l="0" r="0" t="0"/>
          <a:stretch/>
        </p:blipFill>
        <p:spPr>
          <a:xfrm>
            <a:off x="795291" y="1056066"/>
            <a:ext cx="4858533" cy="2035494"/>
          </a:xfrm>
          <a:prstGeom prst="rect">
            <a:avLst/>
          </a:prstGeom>
          <a:noFill/>
          <a:ln>
            <a:noFill/>
          </a:ln>
        </p:spPr>
      </p:pic>
      <p:sp>
        <p:nvSpPr>
          <p:cNvPr id="253" name="Google Shape;253;p21"/>
          <p:cNvSpPr txBox="1"/>
          <p:nvPr/>
        </p:nvSpPr>
        <p:spPr>
          <a:xfrm>
            <a:off x="640745" y="3142655"/>
            <a:ext cx="516762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The team is free to choose between IOS and Android</a:t>
            </a:r>
            <a:endParaRPr/>
          </a:p>
        </p:txBody>
      </p:sp>
      <p:pic>
        <p:nvPicPr>
          <p:cNvPr id="254" name="Google Shape;254;p21"/>
          <p:cNvPicPr preferRelativeResize="0"/>
          <p:nvPr/>
        </p:nvPicPr>
        <p:blipFill rotWithShape="1">
          <a:blip r:embed="rId4">
            <a:alphaModFix/>
          </a:blip>
          <a:srcRect b="0" l="0" r="0" t="0"/>
          <a:stretch/>
        </p:blipFill>
        <p:spPr>
          <a:xfrm>
            <a:off x="6434321" y="1017429"/>
            <a:ext cx="4731662" cy="1918951"/>
          </a:xfrm>
          <a:prstGeom prst="rect">
            <a:avLst/>
          </a:prstGeom>
          <a:noFill/>
          <a:ln>
            <a:noFill/>
          </a:ln>
        </p:spPr>
      </p:pic>
      <p:sp>
        <p:nvSpPr>
          <p:cNvPr id="255" name="Google Shape;255;p21"/>
          <p:cNvSpPr txBox="1"/>
          <p:nvPr/>
        </p:nvSpPr>
        <p:spPr>
          <a:xfrm>
            <a:off x="6434321" y="2923501"/>
            <a:ext cx="5606601"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Hello Navi is a possible resource for Augmented manipulation</a:t>
            </a:r>
            <a:endParaRPr/>
          </a:p>
        </p:txBody>
      </p:sp>
      <p:pic>
        <p:nvPicPr>
          <p:cNvPr id="256" name="Google Shape;256;p21"/>
          <p:cNvPicPr preferRelativeResize="0"/>
          <p:nvPr/>
        </p:nvPicPr>
        <p:blipFill rotWithShape="1">
          <a:blip r:embed="rId5">
            <a:alphaModFix/>
          </a:blip>
          <a:srcRect b="0" l="0" r="0" t="0"/>
          <a:stretch/>
        </p:blipFill>
        <p:spPr>
          <a:xfrm>
            <a:off x="795291" y="3718260"/>
            <a:ext cx="4858531" cy="2077233"/>
          </a:xfrm>
          <a:prstGeom prst="rect">
            <a:avLst/>
          </a:prstGeom>
          <a:noFill/>
          <a:ln>
            <a:noFill/>
          </a:ln>
        </p:spPr>
      </p:pic>
      <p:sp>
        <p:nvSpPr>
          <p:cNvPr id="257" name="Google Shape;257;p21"/>
          <p:cNvSpPr txBox="1"/>
          <p:nvPr/>
        </p:nvSpPr>
        <p:spPr>
          <a:xfrm>
            <a:off x="965913" y="5885644"/>
            <a:ext cx="484245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The Application should be user friendly</a:t>
            </a:r>
            <a:endParaRPr/>
          </a:p>
        </p:txBody>
      </p:sp>
      <p:pic>
        <p:nvPicPr>
          <p:cNvPr id="258" name="Google Shape;258;p21"/>
          <p:cNvPicPr preferRelativeResize="0"/>
          <p:nvPr/>
        </p:nvPicPr>
        <p:blipFill rotWithShape="1">
          <a:blip r:embed="rId6">
            <a:alphaModFix/>
          </a:blip>
          <a:srcRect b="0" l="0" r="0" t="0"/>
          <a:stretch/>
        </p:blipFill>
        <p:spPr>
          <a:xfrm>
            <a:off x="6434321" y="3679412"/>
            <a:ext cx="4731662" cy="2116081"/>
          </a:xfrm>
          <a:prstGeom prst="rect">
            <a:avLst/>
          </a:prstGeom>
          <a:noFill/>
          <a:ln>
            <a:noFill/>
          </a:ln>
        </p:spPr>
      </p:pic>
      <p:sp>
        <p:nvSpPr>
          <p:cNvPr id="259" name="Google Shape;259;p21"/>
          <p:cNvSpPr txBox="1"/>
          <p:nvPr/>
        </p:nvSpPr>
        <p:spPr>
          <a:xfrm>
            <a:off x="6434321" y="5970658"/>
            <a:ext cx="4731662"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Inserting a map of the building and include a 3D guide from room to room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type="title"/>
          </p:nvPr>
        </p:nvSpPr>
        <p:spPr>
          <a:xfrm>
            <a:off x="1141411" y="309263"/>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Next we expanded on our Level 0 Model to make a more in depth analysis of our app.</a:t>
            </a:r>
            <a:endParaRPr b="0" i="0" sz="4800" u="none" cap="none" strike="noStrike">
              <a:solidFill>
                <a:srgbClr val="000000"/>
              </a:solidFill>
              <a:latin typeface="Arial"/>
              <a:ea typeface="Arial"/>
              <a:cs typeface="Arial"/>
              <a:sym typeface="Arial"/>
            </a:endParaRPr>
          </a:p>
        </p:txBody>
      </p:sp>
      <p:pic>
        <p:nvPicPr>
          <p:cNvPr descr="Level 1 Version 2.jpg" id="463" name="Google Shape;463;p48"/>
          <p:cNvPicPr preferRelativeResize="0"/>
          <p:nvPr/>
        </p:nvPicPr>
        <p:blipFill rotWithShape="1">
          <a:blip r:embed="rId3">
            <a:alphaModFix/>
          </a:blip>
          <a:srcRect b="0" l="0" r="0" t="0"/>
          <a:stretch/>
        </p:blipFill>
        <p:spPr>
          <a:xfrm>
            <a:off x="2632841" y="2103334"/>
            <a:ext cx="6781800" cy="3470686"/>
          </a:xfrm>
          <a:prstGeom prst="rect">
            <a:avLst/>
          </a:prstGeom>
          <a:noFill/>
          <a:ln>
            <a:noFill/>
          </a:ln>
        </p:spPr>
      </p:pic>
      <p:pic>
        <p:nvPicPr>
          <p:cNvPr descr="Level 1 Version 2.jpg" id="464" name="Google Shape;464;p48"/>
          <p:cNvPicPr preferRelativeResize="0"/>
          <p:nvPr/>
        </p:nvPicPr>
        <p:blipFill rotWithShape="1">
          <a:blip r:embed="rId3">
            <a:alphaModFix/>
          </a:blip>
          <a:srcRect b="0" l="77325" r="0" t="0"/>
          <a:stretch/>
        </p:blipFill>
        <p:spPr>
          <a:xfrm>
            <a:off x="7876901" y="2097088"/>
            <a:ext cx="1537741" cy="3470686"/>
          </a:xfrm>
          <a:prstGeom prst="rect">
            <a:avLst/>
          </a:prstGeom>
          <a:noFill/>
          <a:ln>
            <a:noFill/>
          </a:ln>
        </p:spPr>
      </p:pic>
      <p:pic>
        <p:nvPicPr>
          <p:cNvPr descr="Level 1 Version 2.jpg" id="465" name="Google Shape;465;p48"/>
          <p:cNvPicPr preferRelativeResize="0"/>
          <p:nvPr/>
        </p:nvPicPr>
        <p:blipFill rotWithShape="1">
          <a:blip r:embed="rId3">
            <a:alphaModFix/>
          </a:blip>
          <a:srcRect b="0" l="19192" r="22674" t="0"/>
          <a:stretch/>
        </p:blipFill>
        <p:spPr>
          <a:xfrm>
            <a:off x="3934488" y="2097088"/>
            <a:ext cx="3942413" cy="3470686"/>
          </a:xfrm>
          <a:prstGeom prst="rect">
            <a:avLst/>
          </a:prstGeom>
          <a:noFill/>
          <a:ln>
            <a:noFill/>
          </a:ln>
        </p:spPr>
      </p:pic>
      <p:pic>
        <p:nvPicPr>
          <p:cNvPr descr="Level 1 Version 2.jpg" id="466" name="Google Shape;466;p48"/>
          <p:cNvPicPr preferRelativeResize="0"/>
          <p:nvPr/>
        </p:nvPicPr>
        <p:blipFill rotWithShape="1">
          <a:blip r:embed="rId3">
            <a:alphaModFix/>
          </a:blip>
          <a:srcRect b="0" l="0" r="80807" t="0"/>
          <a:stretch/>
        </p:blipFill>
        <p:spPr>
          <a:xfrm>
            <a:off x="2632841" y="2097088"/>
            <a:ext cx="1301646" cy="3470686"/>
          </a:xfrm>
          <a:prstGeom prst="rect">
            <a:avLst/>
          </a:prstGeom>
          <a:noFill/>
          <a:ln>
            <a:noFill/>
          </a:ln>
        </p:spPr>
      </p:pic>
      <p:sp>
        <p:nvSpPr>
          <p:cNvPr id="467" name="Google Shape;467;p48"/>
          <p:cNvSpPr txBox="1"/>
          <p:nvPr/>
        </p:nvSpPr>
        <p:spPr>
          <a:xfrm>
            <a:off x="2619754" y="5580266"/>
            <a:ext cx="5257147"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Figure 5.1.2 - Level 1 Software Architecture Design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68" name="Google Shape;468;p48"/>
          <p:cNvSpPr/>
          <p:nvPr/>
        </p:nvSpPr>
        <p:spPr>
          <a:xfrm>
            <a:off x="1141411" y="6550223"/>
            <a:ext cx="18469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Arial"/>
              <a:buNone/>
            </a:pPr>
            <a:r>
              <a:rPr b="0" i="0" lang="en-US" sz="1400" u="none" cap="none" strike="noStrike">
                <a:solidFill>
                  <a:srgbClr val="7F7F7F"/>
                </a:solidFill>
                <a:latin typeface="Arial"/>
                <a:ea typeface="Arial"/>
                <a:cs typeface="Arial"/>
                <a:sym typeface="Arial"/>
              </a:rPr>
              <a:t>Detailed Architecture</a:t>
            </a:r>
            <a:endParaRPr b="0" i="0" sz="1400" u="none" cap="none" strike="noStrike">
              <a:solidFill>
                <a:srgbClr val="7F7F7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66"/>
                                        </p:tgtEl>
                                      </p:cBhvr>
                                    </p:animEffect>
                                    <p:set>
                                      <p:cBhvr>
                                        <p:cTn dur="1" fill="hold">
                                          <p:stCondLst>
                                            <p:cond delay="500"/>
                                          </p:stCondLst>
                                        </p:cTn>
                                        <p:tgtEl>
                                          <p:spTgt spid="4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65"/>
                                        </p:tgtEl>
                                      </p:cBhvr>
                                    </p:animEffect>
                                    <p:set>
                                      <p:cBhvr>
                                        <p:cTn dur="1" fill="hold">
                                          <p:stCondLst>
                                            <p:cond delay="500"/>
                                          </p:stCondLst>
                                        </p:cTn>
                                        <p:tgtEl>
                                          <p:spTgt spid="4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1141411" y="202466"/>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Finally we created a Flow Chart to describe how the App develops.</a:t>
            </a:r>
            <a:endParaRPr b="0" i="0" sz="4800" u="none" cap="none" strike="noStrike">
              <a:solidFill>
                <a:srgbClr val="000000"/>
              </a:solidFill>
              <a:latin typeface="Arial"/>
              <a:ea typeface="Arial"/>
              <a:cs typeface="Arial"/>
              <a:sym typeface="Arial"/>
            </a:endParaRPr>
          </a:p>
        </p:txBody>
      </p:sp>
      <p:pic>
        <p:nvPicPr>
          <p:cNvPr descr="https://lh5.googleusercontent.com/gvGMSh99G3vau8nI8TEq0LdhfPCfM4rW_H0ylnpYAVpQvXNaH0WclMN5jfKSLXlUq11FtQDGN7v2FpiRDaT4mZP4Sa6m1qmLVdIlpL2hH0P86jOX0lIO9LNmchQ2SMCQ" id="474" name="Google Shape;474;p49"/>
          <p:cNvPicPr preferRelativeResize="0"/>
          <p:nvPr/>
        </p:nvPicPr>
        <p:blipFill rotWithShape="1">
          <a:blip r:embed="rId3">
            <a:alphaModFix/>
          </a:blip>
          <a:srcRect b="0" l="0" r="0" t="0"/>
          <a:stretch/>
        </p:blipFill>
        <p:spPr>
          <a:xfrm>
            <a:off x="3484180" y="1766094"/>
            <a:ext cx="5076825" cy="4448175"/>
          </a:xfrm>
          <a:prstGeom prst="rect">
            <a:avLst/>
          </a:prstGeom>
          <a:noFill/>
          <a:ln>
            <a:noFill/>
          </a:ln>
        </p:spPr>
      </p:pic>
      <p:sp>
        <p:nvSpPr>
          <p:cNvPr id="475" name="Google Shape;475;p49"/>
          <p:cNvSpPr txBox="1"/>
          <p:nvPr>
            <p:ph idx="11" type="ftr"/>
          </p:nvPr>
        </p:nvSpPr>
        <p:spPr>
          <a:xfrm>
            <a:off x="1141411" y="6478734"/>
            <a:ext cx="6239308" cy="3651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7F7F7F"/>
              </a:buClr>
              <a:buFont typeface="Arial"/>
              <a:buNone/>
            </a:pPr>
            <a:r>
              <a:rPr b="0" i="0" lang="en-US" sz="1400" u="none" cap="none" strike="noStrike">
                <a:solidFill>
                  <a:srgbClr val="7F7F7F"/>
                </a:solidFill>
                <a:latin typeface="Arial"/>
                <a:ea typeface="Arial"/>
                <a:cs typeface="Arial"/>
                <a:sym typeface="Arial"/>
              </a:rPr>
              <a:t>Detailed Design</a:t>
            </a:r>
            <a:endParaRPr b="0" i="0" sz="1400" u="none" cap="none" strike="noStrike">
              <a:solidFill>
                <a:srgbClr val="7F7F7F"/>
              </a:solidFill>
              <a:latin typeface="Arial"/>
              <a:ea typeface="Arial"/>
              <a:cs typeface="Arial"/>
              <a:sym typeface="Arial"/>
            </a:endParaRPr>
          </a:p>
        </p:txBody>
      </p:sp>
      <p:pic>
        <p:nvPicPr>
          <p:cNvPr descr="https://lh5.googleusercontent.com/gvGMSh99G3vau8nI8TEq0LdhfPCfM4rW_H0ylnpYAVpQvXNaH0WclMN5jfKSLXlUq11FtQDGN7v2FpiRDaT4mZP4Sa6m1qmLVdIlpL2hH0P86jOX0lIO9LNmchQ2SMCQ" id="476" name="Google Shape;476;p49"/>
          <p:cNvPicPr preferRelativeResize="0"/>
          <p:nvPr/>
        </p:nvPicPr>
        <p:blipFill rotWithShape="1">
          <a:blip r:embed="rId3">
            <a:alphaModFix/>
          </a:blip>
          <a:srcRect b="25973" l="32134" r="36860" t="19770"/>
          <a:stretch/>
        </p:blipFill>
        <p:spPr>
          <a:xfrm>
            <a:off x="5115610" y="2645516"/>
            <a:ext cx="1573967" cy="2413416"/>
          </a:xfrm>
          <a:prstGeom prst="rect">
            <a:avLst/>
          </a:prstGeom>
          <a:noFill/>
          <a:ln>
            <a:noFill/>
          </a:ln>
        </p:spPr>
      </p:pic>
      <p:sp>
        <p:nvSpPr>
          <p:cNvPr id="477" name="Google Shape;477;p49"/>
          <p:cNvSpPr txBox="1"/>
          <p:nvPr/>
        </p:nvSpPr>
        <p:spPr>
          <a:xfrm>
            <a:off x="3484180" y="6214269"/>
            <a:ext cx="485558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Figure 5.2.1 - Augmented Reality App Flow Chart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0"/>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We created a Bill of Materials (BOM) to view the current draw from our budget.</a:t>
            </a:r>
            <a:endParaRPr b="0" i="0" sz="4800" u="none" cap="none" strike="noStrike">
              <a:solidFill>
                <a:srgbClr val="000000"/>
              </a:solidFill>
              <a:latin typeface="Arial"/>
              <a:ea typeface="Arial"/>
              <a:cs typeface="Arial"/>
              <a:sym typeface="Arial"/>
            </a:endParaRPr>
          </a:p>
        </p:txBody>
      </p:sp>
      <p:pic>
        <p:nvPicPr>
          <p:cNvPr id="483" name="Google Shape;483;p50"/>
          <p:cNvPicPr preferRelativeResize="0"/>
          <p:nvPr/>
        </p:nvPicPr>
        <p:blipFill rotWithShape="1">
          <a:blip r:embed="rId3">
            <a:alphaModFix/>
          </a:blip>
          <a:srcRect b="0" l="0" r="0" t="0"/>
          <a:stretch/>
        </p:blipFill>
        <p:spPr>
          <a:xfrm>
            <a:off x="2332474" y="2458257"/>
            <a:ext cx="7188459" cy="3276600"/>
          </a:xfrm>
          <a:prstGeom prst="rect">
            <a:avLst/>
          </a:prstGeom>
          <a:noFill/>
          <a:ln>
            <a:noFill/>
          </a:ln>
        </p:spPr>
      </p:pic>
      <p:pic>
        <p:nvPicPr>
          <p:cNvPr id="484" name="Google Shape;484;p50"/>
          <p:cNvPicPr preferRelativeResize="0"/>
          <p:nvPr/>
        </p:nvPicPr>
        <p:blipFill rotWithShape="1">
          <a:blip r:embed="rId3">
            <a:alphaModFix/>
          </a:blip>
          <a:srcRect b="34502" l="0" r="0" t="17004"/>
          <a:stretch/>
        </p:blipFill>
        <p:spPr>
          <a:xfrm>
            <a:off x="2332474" y="3012893"/>
            <a:ext cx="7188459" cy="1588958"/>
          </a:xfrm>
          <a:prstGeom prst="rect">
            <a:avLst/>
          </a:prstGeom>
          <a:noFill/>
          <a:ln>
            <a:noFill/>
          </a:ln>
        </p:spPr>
      </p:pic>
      <p:sp>
        <p:nvSpPr>
          <p:cNvPr id="485" name="Google Shape;485;p50"/>
          <p:cNvSpPr/>
          <p:nvPr/>
        </p:nvSpPr>
        <p:spPr>
          <a:xfrm>
            <a:off x="1141411" y="6550223"/>
            <a:ext cx="156873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Arial"/>
              <a:buNone/>
            </a:pPr>
            <a:r>
              <a:rPr b="0" i="0" lang="en-US" sz="1400" u="none" cap="none" strike="noStrike">
                <a:solidFill>
                  <a:srgbClr val="7F7F7F"/>
                </a:solidFill>
                <a:latin typeface="Arial"/>
                <a:ea typeface="Arial"/>
                <a:cs typeface="Arial"/>
                <a:sym typeface="Arial"/>
              </a:rPr>
              <a:t>Detailed Budget</a:t>
            </a:r>
            <a:endParaRPr b="0" i="0" sz="1400" u="none" cap="none" strike="noStrike">
              <a:solidFill>
                <a:srgbClr val="7F7F7F"/>
              </a:solidFill>
              <a:latin typeface="Arial"/>
              <a:ea typeface="Arial"/>
              <a:cs typeface="Arial"/>
              <a:sym typeface="Arial"/>
            </a:endParaRPr>
          </a:p>
        </p:txBody>
      </p:sp>
      <p:sp>
        <p:nvSpPr>
          <p:cNvPr id="486" name="Google Shape;486;p50"/>
          <p:cNvSpPr txBox="1"/>
          <p:nvPr/>
        </p:nvSpPr>
        <p:spPr>
          <a:xfrm>
            <a:off x="2332473" y="5734857"/>
            <a:ext cx="537933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Table 5.13: Capital Equipment - Bill of Materials (BOM)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We also created a payroll to show the cost of designing the App.</a:t>
            </a:r>
            <a:endParaRPr b="0" i="0" sz="4800" u="none" cap="none" strike="noStrike">
              <a:solidFill>
                <a:srgbClr val="000000"/>
              </a:solidFill>
              <a:latin typeface="Arial"/>
              <a:ea typeface="Arial"/>
              <a:cs typeface="Arial"/>
              <a:sym typeface="Arial"/>
            </a:endParaRPr>
          </a:p>
        </p:txBody>
      </p:sp>
      <p:pic>
        <p:nvPicPr>
          <p:cNvPr id="492" name="Google Shape;492;p51"/>
          <p:cNvPicPr preferRelativeResize="0"/>
          <p:nvPr/>
        </p:nvPicPr>
        <p:blipFill rotWithShape="1">
          <a:blip r:embed="rId3">
            <a:alphaModFix/>
          </a:blip>
          <a:srcRect b="0" l="0" r="0" t="0"/>
          <a:stretch/>
        </p:blipFill>
        <p:spPr>
          <a:xfrm>
            <a:off x="2308222" y="2371032"/>
            <a:ext cx="7572376" cy="2776538"/>
          </a:xfrm>
          <a:prstGeom prst="rect">
            <a:avLst/>
          </a:prstGeom>
          <a:noFill/>
          <a:ln>
            <a:noFill/>
          </a:ln>
        </p:spPr>
      </p:pic>
      <p:sp>
        <p:nvSpPr>
          <p:cNvPr id="493" name="Google Shape;493;p51"/>
          <p:cNvSpPr/>
          <p:nvPr/>
        </p:nvSpPr>
        <p:spPr>
          <a:xfrm>
            <a:off x="1141411" y="6550223"/>
            <a:ext cx="145905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Arial"/>
              <a:buNone/>
            </a:pPr>
            <a:r>
              <a:rPr b="0" i="0" lang="en-US" sz="1400" u="none" cap="none" strike="noStrike">
                <a:solidFill>
                  <a:srgbClr val="7F7F7F"/>
                </a:solidFill>
                <a:latin typeface="Arial"/>
                <a:ea typeface="Arial"/>
                <a:cs typeface="Arial"/>
                <a:sym typeface="Arial"/>
              </a:rPr>
              <a:t>Detailed Budget</a:t>
            </a:r>
            <a:endParaRPr b="0" i="0" sz="1400" u="none" cap="none" strike="noStrike">
              <a:solidFill>
                <a:srgbClr val="7F7F7F"/>
              </a:solidFill>
              <a:latin typeface="Arial"/>
              <a:ea typeface="Arial"/>
              <a:cs typeface="Arial"/>
              <a:sym typeface="Arial"/>
            </a:endParaRPr>
          </a:p>
        </p:txBody>
      </p:sp>
      <p:sp>
        <p:nvSpPr>
          <p:cNvPr id="494" name="Google Shape;494;p51"/>
          <p:cNvSpPr txBox="1"/>
          <p:nvPr/>
        </p:nvSpPr>
        <p:spPr>
          <a:xfrm>
            <a:off x="2308222" y="5147570"/>
            <a:ext cx="318919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Table 5.14: Payroll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txBox="1"/>
          <p:nvPr>
            <p:ph type="title"/>
          </p:nvPr>
        </p:nvSpPr>
        <p:spPr>
          <a:xfrm>
            <a:off x="1141412" y="618518"/>
            <a:ext cx="9905997" cy="147857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Font typeface="Arial"/>
              <a:buNone/>
            </a:pPr>
            <a:r>
              <a:rPr b="0" i="0" lang="en-US" sz="4800" u="none" cap="none" strike="noStrike">
                <a:solidFill>
                  <a:srgbClr val="000000"/>
                </a:solidFill>
                <a:latin typeface="Arial"/>
                <a:ea typeface="Arial"/>
                <a:cs typeface="Arial"/>
                <a:sym typeface="Arial"/>
              </a:rPr>
              <a:t>User Interface Flow Diagram</a:t>
            </a:r>
            <a:endParaRPr b="0" i="0" sz="4800" u="none" cap="none" strike="noStrike">
              <a:solidFill>
                <a:srgbClr val="000000"/>
              </a:solidFill>
              <a:latin typeface="Arial"/>
              <a:ea typeface="Arial"/>
              <a:cs typeface="Arial"/>
              <a:sym typeface="Arial"/>
            </a:endParaRPr>
          </a:p>
        </p:txBody>
      </p:sp>
      <p:pic>
        <p:nvPicPr>
          <p:cNvPr descr="https://lh5.googleusercontent.com/3bGxvLGkkxMguwtn-6-_IcOJbc8BEH-9cpM9oD7YE-5JutkwEtoKRG6DsRhYIv9aUJ2URl-d4XP4sLCtFHLT2roaXkw-qkUTyYMzhu2S6smuYyZzBWjxiIL8DCX3rmys" id="500" name="Google Shape;500;p52"/>
          <p:cNvPicPr preferRelativeResize="0"/>
          <p:nvPr/>
        </p:nvPicPr>
        <p:blipFill rotWithShape="1">
          <a:blip r:embed="rId3">
            <a:alphaModFix/>
          </a:blip>
          <a:srcRect b="0" l="0" r="0" t="0"/>
          <a:stretch/>
        </p:blipFill>
        <p:spPr>
          <a:xfrm>
            <a:off x="3773213" y="1704182"/>
            <a:ext cx="4191000" cy="4572000"/>
          </a:xfrm>
          <a:prstGeom prst="rect">
            <a:avLst/>
          </a:prstGeom>
          <a:noFill/>
          <a:ln>
            <a:noFill/>
          </a:ln>
        </p:spPr>
      </p:pic>
      <p:pic>
        <p:nvPicPr>
          <p:cNvPr descr="https://lh5.googleusercontent.com/3bGxvLGkkxMguwtn-6-_IcOJbc8BEH-9cpM9oD7YE-5JutkwEtoKRG6DsRhYIv9aUJ2URl-d4XP4sLCtFHLT2roaXkw-qkUTyYMzhu2S6smuYyZzBWjxiIL8DCX3rmys" id="501" name="Google Shape;501;p52"/>
          <p:cNvPicPr preferRelativeResize="0"/>
          <p:nvPr/>
        </p:nvPicPr>
        <p:blipFill rotWithShape="1">
          <a:blip r:embed="rId3">
            <a:alphaModFix/>
          </a:blip>
          <a:srcRect b="0" l="0" r="0" t="47404"/>
          <a:stretch/>
        </p:blipFill>
        <p:spPr>
          <a:xfrm>
            <a:off x="3773213" y="3871510"/>
            <a:ext cx="4191000" cy="2404672"/>
          </a:xfrm>
          <a:prstGeom prst="rect">
            <a:avLst/>
          </a:prstGeom>
          <a:noFill/>
          <a:ln>
            <a:noFill/>
          </a:ln>
        </p:spPr>
      </p:pic>
      <p:pic>
        <p:nvPicPr>
          <p:cNvPr descr="https://lh5.googleusercontent.com/3bGxvLGkkxMguwtn-6-_IcOJbc8BEH-9cpM9oD7YE-5JutkwEtoKRG6DsRhYIv9aUJ2URl-d4XP4sLCtFHLT2roaXkw-qkUTyYMzhu2S6smuYyZzBWjxiIL8DCX3rmys" id="502" name="Google Shape;502;p52"/>
          <p:cNvPicPr preferRelativeResize="0"/>
          <p:nvPr/>
        </p:nvPicPr>
        <p:blipFill rotWithShape="1">
          <a:blip r:embed="rId3">
            <a:alphaModFix/>
          </a:blip>
          <a:srcRect b="53060" l="0" r="0" t="0"/>
          <a:stretch/>
        </p:blipFill>
        <p:spPr>
          <a:xfrm>
            <a:off x="3773213" y="1704182"/>
            <a:ext cx="4191000" cy="21460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02"/>
                                        </p:tgtEl>
                                      </p:cBhvr>
                                    </p:animEffect>
                                    <p:set>
                                      <p:cBhvr>
                                        <p:cTn dur="1" fill="hold">
                                          <p:stCondLst>
                                            <p:cond delay="500"/>
                                          </p:stCondLst>
                                        </p:cTn>
                                        <p:tgtEl>
                                          <p:spTgt spid="5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1066462" y="0"/>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b="0" i="0" lang="en-US" sz="6600" u="none" cap="none" strike="noStrike">
                <a:solidFill>
                  <a:schemeClr val="lt1"/>
                </a:solidFill>
                <a:latin typeface="Arial"/>
                <a:ea typeface="Arial"/>
                <a:cs typeface="Arial"/>
                <a:sym typeface="Arial"/>
              </a:rPr>
              <a:t>QUESTIONS?</a:t>
            </a:r>
            <a:endParaRPr/>
          </a:p>
        </p:txBody>
      </p:sp>
      <p:pic>
        <p:nvPicPr>
          <p:cNvPr descr="http://netanimations.net/Animated-dancing-red-question-mark-picture-moving.gif" id="508" name="Google Shape;508;p53"/>
          <p:cNvPicPr preferRelativeResize="0"/>
          <p:nvPr/>
        </p:nvPicPr>
        <p:blipFill rotWithShape="1">
          <a:blip r:embed="rId3">
            <a:alphaModFix/>
          </a:blip>
          <a:srcRect b="0" l="0" r="0" t="0"/>
          <a:stretch/>
        </p:blipFill>
        <p:spPr>
          <a:xfrm>
            <a:off x="444884" y="172599"/>
            <a:ext cx="4547394" cy="5577466"/>
          </a:xfrm>
          <a:prstGeom prst="rect">
            <a:avLst/>
          </a:prstGeom>
          <a:noFill/>
          <a:ln>
            <a:noFill/>
          </a:ln>
        </p:spPr>
      </p:pic>
      <p:pic>
        <p:nvPicPr>
          <p:cNvPr descr="http://netanimations.net/Animated-dancing-red-question-mark-picture-moving.gif" id="509" name="Google Shape;509;p53"/>
          <p:cNvPicPr preferRelativeResize="0"/>
          <p:nvPr/>
        </p:nvPicPr>
        <p:blipFill rotWithShape="1">
          <a:blip r:embed="rId3">
            <a:alphaModFix/>
          </a:blip>
          <a:srcRect b="0" l="0" r="0" t="0"/>
          <a:stretch/>
        </p:blipFill>
        <p:spPr>
          <a:xfrm>
            <a:off x="7976454" y="172599"/>
            <a:ext cx="4547394" cy="55774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064949" y="101159"/>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BACKGROUND RESEARCH AND RELEVANT</a:t>
            </a:r>
            <a:r>
              <a:rPr b="1" i="0" lang="en-US" sz="3600" u="sng" cap="none" strike="noStrike">
                <a:solidFill>
                  <a:schemeClr val="lt1"/>
                </a:solidFill>
                <a:latin typeface="Times New Roman"/>
                <a:ea typeface="Times New Roman"/>
                <a:cs typeface="Times New Roman"/>
                <a:sym typeface="Times New Roman"/>
              </a:rPr>
              <a:t> </a:t>
            </a:r>
            <a:r>
              <a:rPr b="1" i="0" lang="en-US" sz="3600" u="none" cap="none" strike="noStrike">
                <a:solidFill>
                  <a:schemeClr val="lt1"/>
                </a:solidFill>
                <a:latin typeface="Times New Roman"/>
                <a:ea typeface="Times New Roman"/>
                <a:cs typeface="Times New Roman"/>
                <a:sym typeface="Times New Roman"/>
              </a:rPr>
              <a:t>TECHNOLOGY</a:t>
            </a:r>
            <a:endParaRPr/>
          </a:p>
        </p:txBody>
      </p:sp>
      <p:pic>
        <p:nvPicPr>
          <p:cNvPr id="265" name="Google Shape;265;p22"/>
          <p:cNvPicPr preferRelativeResize="0"/>
          <p:nvPr>
            <p:ph idx="1" type="body"/>
          </p:nvPr>
        </p:nvPicPr>
        <p:blipFill rotWithShape="1">
          <a:blip r:embed="rId3">
            <a:alphaModFix/>
          </a:blip>
          <a:srcRect b="0" l="0" r="0" t="0"/>
          <a:stretch/>
        </p:blipFill>
        <p:spPr>
          <a:xfrm>
            <a:off x="1064949" y="1529375"/>
            <a:ext cx="4701527" cy="2520971"/>
          </a:xfrm>
          <a:prstGeom prst="rect">
            <a:avLst/>
          </a:prstGeom>
          <a:noFill/>
          <a:ln>
            <a:noFill/>
          </a:ln>
        </p:spPr>
      </p:pic>
      <p:pic>
        <p:nvPicPr>
          <p:cNvPr id="266" name="Google Shape;266;p22"/>
          <p:cNvPicPr preferRelativeResize="0"/>
          <p:nvPr/>
        </p:nvPicPr>
        <p:blipFill rotWithShape="1">
          <a:blip r:embed="rId4">
            <a:alphaModFix/>
          </a:blip>
          <a:srcRect b="0" l="0" r="0" t="0"/>
          <a:stretch/>
        </p:blipFill>
        <p:spPr>
          <a:xfrm>
            <a:off x="1333125" y="4773767"/>
            <a:ext cx="7501780" cy="1797551"/>
          </a:xfrm>
          <a:prstGeom prst="rect">
            <a:avLst/>
          </a:prstGeom>
          <a:noFill/>
          <a:ln>
            <a:noFill/>
          </a:ln>
        </p:spPr>
      </p:pic>
      <p:pic>
        <p:nvPicPr>
          <p:cNvPr id="267" name="Google Shape;267;p22"/>
          <p:cNvPicPr preferRelativeResize="0"/>
          <p:nvPr/>
        </p:nvPicPr>
        <p:blipFill rotWithShape="1">
          <a:blip r:embed="rId5">
            <a:alphaModFix/>
          </a:blip>
          <a:srcRect b="0" l="0" r="0" t="0"/>
          <a:stretch/>
        </p:blipFill>
        <p:spPr>
          <a:xfrm>
            <a:off x="6248664" y="1529374"/>
            <a:ext cx="5151550" cy="2520971"/>
          </a:xfrm>
          <a:prstGeom prst="rect">
            <a:avLst/>
          </a:prstGeom>
          <a:noFill/>
          <a:ln>
            <a:noFill/>
          </a:ln>
        </p:spPr>
      </p:pic>
      <p:sp>
        <p:nvSpPr>
          <p:cNvPr id="268" name="Google Shape;268;p22"/>
          <p:cNvSpPr/>
          <p:nvPr/>
        </p:nvSpPr>
        <p:spPr>
          <a:xfrm>
            <a:off x="6248664" y="4050346"/>
            <a:ext cx="536191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iOnRoad is a free augmented reality driving safety app</a:t>
            </a:r>
            <a:endParaRPr/>
          </a:p>
        </p:txBody>
      </p:sp>
      <p:sp>
        <p:nvSpPr>
          <p:cNvPr id="269" name="Google Shape;269;p22"/>
          <p:cNvSpPr txBox="1"/>
          <p:nvPr/>
        </p:nvSpPr>
        <p:spPr>
          <a:xfrm>
            <a:off x="1064949" y="3950391"/>
            <a:ext cx="470152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800" u="none" cap="none" strike="noStrike">
                <a:solidFill>
                  <a:schemeClr val="lt1"/>
                </a:solidFill>
                <a:latin typeface="Arial"/>
                <a:ea typeface="Arial"/>
                <a:cs typeface="Arial"/>
                <a:sym typeface="Arial"/>
              </a:rPr>
              <a:t>Available technologies for designing navigation applications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841586" y="311937"/>
            <a:ext cx="10364451" cy="86715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OBJECTIVES TREE</a:t>
            </a:r>
            <a:endParaRPr/>
          </a:p>
        </p:txBody>
      </p:sp>
      <p:pic>
        <p:nvPicPr>
          <p:cNvPr id="275" name="Google Shape;275;p23"/>
          <p:cNvPicPr preferRelativeResize="0"/>
          <p:nvPr/>
        </p:nvPicPr>
        <p:blipFill rotWithShape="1">
          <a:blip r:embed="rId3">
            <a:alphaModFix/>
          </a:blip>
          <a:srcRect b="0" l="0" r="0" t="0"/>
          <a:stretch/>
        </p:blipFill>
        <p:spPr>
          <a:xfrm>
            <a:off x="316832" y="1179095"/>
            <a:ext cx="11790947" cy="55102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141412" y="618518"/>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COMPARISON CHART</a:t>
            </a:r>
            <a:endParaRPr/>
          </a:p>
        </p:txBody>
      </p:sp>
      <p:sp>
        <p:nvSpPr>
          <p:cNvPr id="281" name="Google Shape;281;p24"/>
          <p:cNvSpPr txBox="1"/>
          <p:nvPr/>
        </p:nvSpPr>
        <p:spPr>
          <a:xfrm>
            <a:off x="1141412" y="4283242"/>
            <a:ext cx="8992355" cy="15696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-1: The goal in the row is less important than the goal in the column.</a:t>
            </a:r>
            <a:endParaRPr/>
          </a:p>
          <a:p>
            <a:pPr indent="-342900" lvl="0" marL="342900" marR="0" rtl="0" algn="l">
              <a:lnSpc>
                <a:spcPct val="100000"/>
              </a:lnSpc>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0: The goal in the row is equally important to the goal in the column.</a:t>
            </a:r>
            <a:endParaRPr/>
          </a:p>
          <a:p>
            <a:pPr indent="-342900" lvl="0" marL="342900" marR="0" rtl="0" algn="l">
              <a:lnSpc>
                <a:spcPct val="100000"/>
              </a:lnSpc>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1: The goal in the row is more important than the goal in the column.</a:t>
            </a:r>
            <a:endParaRPr/>
          </a:p>
          <a:p>
            <a:pPr indent="-342900" lvl="0" marL="342900" marR="0" rtl="0" algn="l">
              <a:lnSpc>
                <a:spcPct val="100000"/>
              </a:lnSpc>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x: Cannot compare goal relative to itself</a:t>
            </a:r>
            <a:endParaRPr/>
          </a:p>
        </p:txBody>
      </p:sp>
      <p:pic>
        <p:nvPicPr>
          <p:cNvPr id="282" name="Google Shape;282;p24"/>
          <p:cNvPicPr preferRelativeResize="0"/>
          <p:nvPr/>
        </p:nvPicPr>
        <p:blipFill rotWithShape="1">
          <a:blip r:embed="rId3">
            <a:alphaModFix/>
          </a:blip>
          <a:srcRect b="0" l="0" r="0" t="0"/>
          <a:stretch/>
        </p:blipFill>
        <p:spPr>
          <a:xfrm>
            <a:off x="1419977" y="1929008"/>
            <a:ext cx="9348866" cy="17853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189538" y="125222"/>
            <a:ext cx="9906000" cy="147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PROBLEM DEFINITION</a:t>
            </a:r>
            <a:endParaRPr/>
          </a:p>
        </p:txBody>
      </p:sp>
      <p:pic>
        <p:nvPicPr>
          <p:cNvPr id="288" name="Google Shape;288;p25"/>
          <p:cNvPicPr preferRelativeResize="0"/>
          <p:nvPr/>
        </p:nvPicPr>
        <p:blipFill rotWithShape="1">
          <a:blip r:embed="rId3">
            <a:alphaModFix/>
          </a:blip>
          <a:srcRect b="0" l="0" r="0" t="0"/>
          <a:stretch/>
        </p:blipFill>
        <p:spPr>
          <a:xfrm>
            <a:off x="867903" y="1479883"/>
            <a:ext cx="4098299" cy="2201700"/>
          </a:xfrm>
          <a:prstGeom prst="rect">
            <a:avLst/>
          </a:prstGeom>
          <a:noFill/>
          <a:ln>
            <a:noFill/>
          </a:ln>
        </p:spPr>
      </p:pic>
      <p:pic>
        <p:nvPicPr>
          <p:cNvPr id="289" name="Google Shape;289;p25"/>
          <p:cNvPicPr preferRelativeResize="0"/>
          <p:nvPr/>
        </p:nvPicPr>
        <p:blipFill rotWithShape="1">
          <a:blip r:embed="rId4">
            <a:alphaModFix/>
          </a:blip>
          <a:srcRect b="0" l="0" r="0" t="0"/>
          <a:stretch/>
        </p:blipFill>
        <p:spPr>
          <a:xfrm>
            <a:off x="5804353" y="1479883"/>
            <a:ext cx="4452900" cy="2201700"/>
          </a:xfrm>
          <a:prstGeom prst="rect">
            <a:avLst/>
          </a:prstGeom>
          <a:noFill/>
          <a:ln>
            <a:noFill/>
          </a:ln>
        </p:spPr>
      </p:pic>
      <p:pic>
        <p:nvPicPr>
          <p:cNvPr id="290" name="Google Shape;290;p25"/>
          <p:cNvPicPr preferRelativeResize="0"/>
          <p:nvPr/>
        </p:nvPicPr>
        <p:blipFill rotWithShape="1">
          <a:blip r:embed="rId5">
            <a:alphaModFix/>
          </a:blip>
          <a:srcRect b="0" l="0" r="0" t="0"/>
          <a:stretch/>
        </p:blipFill>
        <p:spPr>
          <a:xfrm>
            <a:off x="817685" y="4013637"/>
            <a:ext cx="4148399" cy="2519400"/>
          </a:xfrm>
          <a:prstGeom prst="rect">
            <a:avLst/>
          </a:prstGeom>
          <a:noFill/>
          <a:ln>
            <a:noFill/>
          </a:ln>
        </p:spPr>
      </p:pic>
      <p:pic>
        <p:nvPicPr>
          <p:cNvPr id="291" name="Google Shape;291;p25"/>
          <p:cNvPicPr preferRelativeResize="0"/>
          <p:nvPr/>
        </p:nvPicPr>
        <p:blipFill rotWithShape="1">
          <a:blip r:embed="rId6">
            <a:alphaModFix/>
          </a:blip>
          <a:srcRect b="0" l="0" r="0" t="0"/>
          <a:stretch/>
        </p:blipFill>
        <p:spPr>
          <a:xfrm>
            <a:off x="5804353" y="4013637"/>
            <a:ext cx="4452900" cy="2603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141412" y="618518"/>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3250" u="none" cap="none" strike="noStrike">
                <a:solidFill>
                  <a:schemeClr val="dk1"/>
                </a:solidFill>
                <a:latin typeface="Arial"/>
                <a:ea typeface="Arial"/>
                <a:cs typeface="Arial"/>
                <a:sym typeface="Arial"/>
              </a:rPr>
              <a:t>Gantt Chart</a:t>
            </a:r>
            <a:br>
              <a:rPr b="0" i="0" lang="en-US" sz="3250" u="none" cap="none" strike="noStrike">
                <a:solidFill>
                  <a:schemeClr val="dk1"/>
                </a:solidFill>
                <a:latin typeface="Arial"/>
                <a:ea typeface="Arial"/>
                <a:cs typeface="Arial"/>
                <a:sym typeface="Arial"/>
              </a:rPr>
            </a:br>
            <a:endParaRPr b="0" i="0" sz="3250" u="none" cap="none" strike="noStrike">
              <a:solidFill>
                <a:schemeClr val="dk1"/>
              </a:solidFill>
              <a:latin typeface="Arial"/>
              <a:ea typeface="Arial"/>
              <a:cs typeface="Arial"/>
              <a:sym typeface="Arial"/>
            </a:endParaRPr>
          </a:p>
        </p:txBody>
      </p:sp>
      <p:pic>
        <p:nvPicPr>
          <p:cNvPr id="297" name="Google Shape;297;p26"/>
          <p:cNvPicPr preferRelativeResize="0"/>
          <p:nvPr/>
        </p:nvPicPr>
        <p:blipFill rotWithShape="1">
          <a:blip r:embed="rId3">
            <a:alphaModFix/>
          </a:blip>
          <a:srcRect b="0" l="0" r="31656" t="0"/>
          <a:stretch/>
        </p:blipFill>
        <p:spPr>
          <a:xfrm>
            <a:off x="2887577" y="1387447"/>
            <a:ext cx="6268950" cy="4752975"/>
          </a:xfrm>
          <a:prstGeom prst="rect">
            <a:avLst/>
          </a:prstGeom>
          <a:noFill/>
          <a:ln>
            <a:noFill/>
          </a:ln>
        </p:spPr>
      </p:pic>
      <p:pic>
        <p:nvPicPr>
          <p:cNvPr id="298" name="Google Shape;298;p26"/>
          <p:cNvPicPr preferRelativeResize="0"/>
          <p:nvPr/>
        </p:nvPicPr>
        <p:blipFill rotWithShape="1">
          <a:blip r:embed="rId3">
            <a:alphaModFix/>
          </a:blip>
          <a:srcRect b="25672" l="0" r="31656" t="61780"/>
          <a:stretch/>
        </p:blipFill>
        <p:spPr>
          <a:xfrm>
            <a:off x="2887577" y="4323839"/>
            <a:ext cx="6268950" cy="5963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1015380" y="322299"/>
            <a:ext cx="9905997"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3250" u="none" cap="none" strike="noStrike">
                <a:solidFill>
                  <a:schemeClr val="dk1"/>
                </a:solidFill>
                <a:latin typeface="Arial"/>
                <a:ea typeface="Arial"/>
                <a:cs typeface="Arial"/>
                <a:sym typeface="Arial"/>
              </a:rPr>
              <a:t>Gantt Chart</a:t>
            </a:r>
            <a:br>
              <a:rPr b="0" i="0" lang="en-US" sz="3250" u="none" cap="none" strike="noStrike">
                <a:solidFill>
                  <a:schemeClr val="dk1"/>
                </a:solidFill>
                <a:latin typeface="Arial"/>
                <a:ea typeface="Arial"/>
                <a:cs typeface="Arial"/>
                <a:sym typeface="Arial"/>
              </a:rPr>
            </a:br>
            <a:endParaRPr b="0" i="0" sz="3250" u="none" cap="none" strike="noStrike">
              <a:solidFill>
                <a:schemeClr val="dk1"/>
              </a:solidFill>
              <a:latin typeface="Arial"/>
              <a:ea typeface="Arial"/>
              <a:cs typeface="Arial"/>
              <a:sym typeface="Arial"/>
            </a:endParaRPr>
          </a:p>
        </p:txBody>
      </p:sp>
      <p:pic>
        <p:nvPicPr>
          <p:cNvPr id="304" name="Google Shape;304;p27"/>
          <p:cNvPicPr preferRelativeResize="0"/>
          <p:nvPr/>
        </p:nvPicPr>
        <p:blipFill rotWithShape="1">
          <a:blip r:embed="rId3">
            <a:alphaModFix/>
          </a:blip>
          <a:srcRect b="0" l="0" r="0" t="0"/>
          <a:stretch/>
        </p:blipFill>
        <p:spPr>
          <a:xfrm>
            <a:off x="2701304" y="1061584"/>
            <a:ext cx="6534150" cy="564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